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6" r:id="rId5"/>
  </p:sldMasterIdLst>
  <p:notesMasterIdLst>
    <p:notesMasterId r:id="rId37"/>
  </p:notesMasterIdLst>
  <p:sldIdLst>
    <p:sldId id="278" r:id="rId6"/>
    <p:sldId id="298" r:id="rId7"/>
    <p:sldId id="289" r:id="rId8"/>
    <p:sldId id="304" r:id="rId9"/>
    <p:sldId id="280" r:id="rId10"/>
    <p:sldId id="315" r:id="rId11"/>
    <p:sldId id="291" r:id="rId12"/>
    <p:sldId id="308" r:id="rId13"/>
    <p:sldId id="306" r:id="rId14"/>
    <p:sldId id="324" r:id="rId15"/>
    <p:sldId id="311" r:id="rId16"/>
    <p:sldId id="314" r:id="rId17"/>
    <p:sldId id="313" r:id="rId18"/>
    <p:sldId id="310" r:id="rId19"/>
    <p:sldId id="292" r:id="rId20"/>
    <p:sldId id="299" r:id="rId21"/>
    <p:sldId id="320" r:id="rId22"/>
    <p:sldId id="295" r:id="rId23"/>
    <p:sldId id="316" r:id="rId24"/>
    <p:sldId id="300" r:id="rId25"/>
    <p:sldId id="297" r:id="rId26"/>
    <p:sldId id="322" r:id="rId27"/>
    <p:sldId id="317" r:id="rId28"/>
    <p:sldId id="323" r:id="rId29"/>
    <p:sldId id="301" r:id="rId30"/>
    <p:sldId id="318" r:id="rId31"/>
    <p:sldId id="319" r:id="rId32"/>
    <p:sldId id="302" r:id="rId33"/>
    <p:sldId id="283" r:id="rId34"/>
    <p:sldId id="303" r:id="rId35"/>
    <p:sldId id="30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B705807-A1B6-4915-B055-2C6B33377A0E}">
          <p14:sldIdLst>
            <p14:sldId id="278"/>
            <p14:sldId id="298"/>
            <p14:sldId id="289"/>
            <p14:sldId id="304"/>
            <p14:sldId id="280"/>
            <p14:sldId id="315"/>
            <p14:sldId id="291"/>
            <p14:sldId id="308"/>
            <p14:sldId id="306"/>
            <p14:sldId id="324"/>
            <p14:sldId id="311"/>
            <p14:sldId id="314"/>
            <p14:sldId id="313"/>
            <p14:sldId id="310"/>
            <p14:sldId id="292"/>
            <p14:sldId id="299"/>
            <p14:sldId id="320"/>
            <p14:sldId id="295"/>
            <p14:sldId id="316"/>
            <p14:sldId id="300"/>
            <p14:sldId id="297"/>
            <p14:sldId id="322"/>
            <p14:sldId id="317"/>
            <p14:sldId id="323"/>
            <p14:sldId id="301"/>
            <p14:sldId id="318"/>
            <p14:sldId id="319"/>
            <p14:sldId id="302"/>
            <p14:sldId id="283"/>
            <p14:sldId id="303"/>
            <p14:sldId id="305"/>
          </p14:sldIdLst>
        </p14:section>
        <p14:section name="Untitled Section" id="{629F73E6-B6E9-4A42-A304-774BFC45135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 Mannix" initials="SM" lastIdx="1" clrIdx="0"/>
  <p:cmAuthor id="1" name="Alice Norton" initials="AN" lastIdx="1" clrIdx="1">
    <p:extLst>
      <p:ext uri="{19B8F6BF-5375-455C-9EA6-DF929625EA0E}">
        <p15:presenceInfo xmlns:p15="http://schemas.microsoft.com/office/powerpoint/2012/main" userId="S-1-5-21-440481735-1647671993-893714432-113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B050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C73F78-9AB1-0A60-F21D-389EDBC3DAE2}" v="59" dt="2021-10-19T22:34:57.883"/>
    <p1510:client id="{40D9B713-F672-B299-C827-CF62052486BE}" v="3763" dt="2022-02-16T22:44:02.628"/>
    <p1510:client id="{5CE584CB-FFBC-2A14-31F3-F46CFE830943}" v="582" dt="2022-02-16T23:52:18.623"/>
    <p1510:client id="{6A032879-9FCB-448F-5E71-A30669FBA3E5}" v="1" dt="2022-02-16T10:53:40.274"/>
    <p1510:client id="{716EDCCE-FDE2-CAA6-AFBE-B14A8ED554FF}" v="1802" dt="2021-10-19T21:15:07.414"/>
    <p1510:client id="{978EC9CE-AC5B-CE2C-C86A-DF0599DF55A0}" v="1651" dt="2022-02-13T13:54:19.212"/>
    <p1510:client id="{9A999403-1731-69BB-E0C3-5AAB2C6C6AAB}" v="4" dt="2021-11-22T21:52:56.319"/>
    <p1510:client id="{A17AD16A-198D-E96D-F070-92468E6EDD62}" v="864" dt="2022-02-13T15:11:12.426"/>
    <p1510:client id="{A795BD60-D7F0-6DD1-0E0B-7DF87F2DC9C5}" v="948" dt="2021-12-16T09:24:13.796"/>
    <p1510:client id="{DBDD7CE2-1AB9-FF5D-D250-156F29C42A53}" v="9" dt="2022-02-17T11:44:37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6/11/relationships/changesInfo" Target="changesInfos/changesInfo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Cooper" userId="S::marc.cooper@bristol.gov.uk::ee276c86-d5c6-4590-8b69-181ba177c796" providerId="AD" clId="Web-{A795BD60-D7F0-6DD1-0E0B-7DF87F2DC9C5}"/>
    <pc:docChg chg="addSld delSld modSld sldOrd modSection">
      <pc:chgData name="Marc Cooper" userId="S::marc.cooper@bristol.gov.uk::ee276c86-d5c6-4590-8b69-181ba177c796" providerId="AD" clId="Web-{A795BD60-D7F0-6DD1-0E0B-7DF87F2DC9C5}" dt="2021-12-16T09:24:12.749" v="864"/>
      <pc:docMkLst>
        <pc:docMk/>
      </pc:docMkLst>
      <pc:sldChg chg="modSp">
        <pc:chgData name="Marc Cooper" userId="S::marc.cooper@bristol.gov.uk::ee276c86-d5c6-4590-8b69-181ba177c796" providerId="AD" clId="Web-{A795BD60-D7F0-6DD1-0E0B-7DF87F2DC9C5}" dt="2021-12-15T15:09:04.833" v="1" actId="20577"/>
        <pc:sldMkLst>
          <pc:docMk/>
          <pc:sldMk cId="1902153963" sldId="278"/>
        </pc:sldMkLst>
        <pc:spChg chg="mod">
          <ac:chgData name="Marc Cooper" userId="S::marc.cooper@bristol.gov.uk::ee276c86-d5c6-4590-8b69-181ba177c796" providerId="AD" clId="Web-{A795BD60-D7F0-6DD1-0E0B-7DF87F2DC9C5}" dt="2021-12-15T15:09:04.833" v="1" actId="20577"/>
          <ac:spMkLst>
            <pc:docMk/>
            <pc:sldMk cId="1902153963" sldId="278"/>
            <ac:spMk id="3" creationId="{00000000-0000-0000-0000-000000000000}"/>
          </ac:spMkLst>
        </pc:spChg>
      </pc:sldChg>
      <pc:sldChg chg="modSp">
        <pc:chgData name="Marc Cooper" userId="S::marc.cooper@bristol.gov.uk::ee276c86-d5c6-4590-8b69-181ba177c796" providerId="AD" clId="Web-{A795BD60-D7F0-6DD1-0E0B-7DF87F2DC9C5}" dt="2021-12-15T15:46:20.156" v="395" actId="20577"/>
        <pc:sldMkLst>
          <pc:docMk/>
          <pc:sldMk cId="2107286277" sldId="279"/>
        </pc:sldMkLst>
        <pc:spChg chg="mod">
          <ac:chgData name="Marc Cooper" userId="S::marc.cooper@bristol.gov.uk::ee276c86-d5c6-4590-8b69-181ba177c796" providerId="AD" clId="Web-{A795BD60-D7F0-6DD1-0E0B-7DF87F2DC9C5}" dt="2021-12-15T15:46:20.156" v="395" actId="20577"/>
          <ac:spMkLst>
            <pc:docMk/>
            <pc:sldMk cId="2107286277" sldId="279"/>
            <ac:spMk id="2" creationId="{00000000-0000-0000-0000-000000000000}"/>
          </ac:spMkLst>
        </pc:spChg>
      </pc:sldChg>
      <pc:sldChg chg="del">
        <pc:chgData name="Marc Cooper" userId="S::marc.cooper@bristol.gov.uk::ee276c86-d5c6-4590-8b69-181ba177c796" providerId="AD" clId="Web-{A795BD60-D7F0-6DD1-0E0B-7DF87F2DC9C5}" dt="2021-12-15T15:12:25.963" v="37"/>
        <pc:sldMkLst>
          <pc:docMk/>
          <pc:sldMk cId="2970398141" sldId="280"/>
        </pc:sldMkLst>
      </pc:sldChg>
      <pc:sldChg chg="modSp del">
        <pc:chgData name="Marc Cooper" userId="S::marc.cooper@bristol.gov.uk::ee276c86-d5c6-4590-8b69-181ba177c796" providerId="AD" clId="Web-{A795BD60-D7F0-6DD1-0E0B-7DF87F2DC9C5}" dt="2021-12-15T15:46:17.125" v="394"/>
        <pc:sldMkLst>
          <pc:docMk/>
          <pc:sldMk cId="2685427135" sldId="281"/>
        </pc:sldMkLst>
        <pc:spChg chg="mod">
          <ac:chgData name="Marc Cooper" userId="S::marc.cooper@bristol.gov.uk::ee276c86-d5c6-4590-8b69-181ba177c796" providerId="AD" clId="Web-{A795BD60-D7F0-6DD1-0E0B-7DF87F2DC9C5}" dt="2021-12-15T15:12:44.026" v="54" actId="20577"/>
          <ac:spMkLst>
            <pc:docMk/>
            <pc:sldMk cId="2685427135" sldId="281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A795BD60-D7F0-6DD1-0E0B-7DF87F2DC9C5}" dt="2021-12-15T15:13:17.136" v="59" actId="20577"/>
          <ac:spMkLst>
            <pc:docMk/>
            <pc:sldMk cId="2685427135" sldId="281"/>
            <ac:spMk id="3" creationId="{00000000-0000-0000-0000-000000000000}"/>
          </ac:spMkLst>
        </pc:spChg>
      </pc:sldChg>
      <pc:sldChg chg="del">
        <pc:chgData name="Marc Cooper" userId="S::marc.cooper@bristol.gov.uk::ee276c86-d5c6-4590-8b69-181ba177c796" providerId="AD" clId="Web-{A795BD60-D7F0-6DD1-0E0B-7DF87F2DC9C5}" dt="2021-12-15T15:12:25.963" v="35"/>
        <pc:sldMkLst>
          <pc:docMk/>
          <pc:sldMk cId="1058156397" sldId="282"/>
        </pc:sldMkLst>
      </pc:sldChg>
      <pc:sldChg chg="del">
        <pc:chgData name="Marc Cooper" userId="S::marc.cooper@bristol.gov.uk::ee276c86-d5c6-4590-8b69-181ba177c796" providerId="AD" clId="Web-{A795BD60-D7F0-6DD1-0E0B-7DF87F2DC9C5}" dt="2021-12-15T15:12:25.963" v="33"/>
        <pc:sldMkLst>
          <pc:docMk/>
          <pc:sldMk cId="4002087427" sldId="283"/>
        </pc:sldMkLst>
      </pc:sldChg>
      <pc:sldChg chg="modSp del">
        <pc:chgData name="Marc Cooper" userId="S::marc.cooper@bristol.gov.uk::ee276c86-d5c6-4590-8b69-181ba177c796" providerId="AD" clId="Web-{A795BD60-D7F0-6DD1-0E0B-7DF87F2DC9C5}" dt="2021-12-15T15:14:34.982" v="80"/>
        <pc:sldMkLst>
          <pc:docMk/>
          <pc:sldMk cId="3651525407" sldId="284"/>
        </pc:sldMkLst>
        <pc:spChg chg="mod">
          <ac:chgData name="Marc Cooper" userId="S::marc.cooper@bristol.gov.uk::ee276c86-d5c6-4590-8b69-181ba177c796" providerId="AD" clId="Web-{A795BD60-D7F0-6DD1-0E0B-7DF87F2DC9C5}" dt="2021-12-15T15:14:20.138" v="77" actId="20577"/>
          <ac:spMkLst>
            <pc:docMk/>
            <pc:sldMk cId="3651525407" sldId="284"/>
            <ac:spMk id="2" creationId="{00000000-0000-0000-0000-000000000000}"/>
          </ac:spMkLst>
        </pc:spChg>
      </pc:sldChg>
      <pc:sldChg chg="addSp delSp modSp ord">
        <pc:chgData name="Marc Cooper" userId="S::marc.cooper@bristol.gov.uk::ee276c86-d5c6-4590-8b69-181ba177c796" providerId="AD" clId="Web-{A795BD60-D7F0-6DD1-0E0B-7DF87F2DC9C5}" dt="2021-12-16T09:23:45.623" v="862" actId="20577"/>
        <pc:sldMkLst>
          <pc:docMk/>
          <pc:sldMk cId="199398350" sldId="285"/>
        </pc:sldMkLst>
        <pc:spChg chg="del mod">
          <ac:chgData name="Marc Cooper" userId="S::marc.cooper@bristol.gov.uk::ee276c86-d5c6-4590-8b69-181ba177c796" providerId="AD" clId="Web-{A795BD60-D7F0-6DD1-0E0B-7DF87F2DC9C5}" dt="2021-12-15T15:46:41.672" v="403"/>
          <ac:spMkLst>
            <pc:docMk/>
            <pc:sldMk cId="199398350" sldId="285"/>
            <ac:spMk id="2" creationId="{00000000-0000-0000-0000-000000000000}"/>
          </ac:spMkLst>
        </pc:spChg>
        <pc:spChg chg="del mod">
          <ac:chgData name="Marc Cooper" userId="S::marc.cooper@bristol.gov.uk::ee276c86-d5c6-4590-8b69-181ba177c796" providerId="AD" clId="Web-{A795BD60-D7F0-6DD1-0E0B-7DF87F2DC9C5}" dt="2021-12-15T15:46:40.500" v="402"/>
          <ac:spMkLst>
            <pc:docMk/>
            <pc:sldMk cId="199398350" sldId="285"/>
            <ac:spMk id="3" creationId="{00000000-0000-0000-0000-000000000000}"/>
          </ac:spMkLst>
        </pc:spChg>
        <pc:spChg chg="add mod">
          <ac:chgData name="Marc Cooper" userId="S::marc.cooper@bristol.gov.uk::ee276c86-d5c6-4590-8b69-181ba177c796" providerId="AD" clId="Web-{A795BD60-D7F0-6DD1-0E0B-7DF87F2DC9C5}" dt="2021-12-15T15:36:25.953" v="235" actId="1076"/>
          <ac:spMkLst>
            <pc:docMk/>
            <pc:sldMk cId="199398350" sldId="285"/>
            <ac:spMk id="8" creationId="{C4EC3CE4-8D62-4AFA-99CD-F4B0CE5CB6FE}"/>
          </ac:spMkLst>
        </pc:spChg>
        <pc:spChg chg="add mod">
          <ac:chgData name="Marc Cooper" userId="S::marc.cooper@bristol.gov.uk::ee276c86-d5c6-4590-8b69-181ba177c796" providerId="AD" clId="Web-{A795BD60-D7F0-6DD1-0E0B-7DF87F2DC9C5}" dt="2021-12-15T15:47:16.282" v="418" actId="20577"/>
          <ac:spMkLst>
            <pc:docMk/>
            <pc:sldMk cId="199398350" sldId="285"/>
            <ac:spMk id="10" creationId="{1D29EFD0-76C3-41A2-820E-1BA75199E79D}"/>
          </ac:spMkLst>
        </pc:spChg>
        <pc:spChg chg="add mod">
          <ac:chgData name="Marc Cooper" userId="S::marc.cooper@bristol.gov.uk::ee276c86-d5c6-4590-8b69-181ba177c796" providerId="AD" clId="Web-{A795BD60-D7F0-6DD1-0E0B-7DF87F2DC9C5}" dt="2021-12-16T09:23:45.623" v="862" actId="20577"/>
          <ac:spMkLst>
            <pc:docMk/>
            <pc:sldMk cId="199398350" sldId="285"/>
            <ac:spMk id="12" creationId="{16AF732A-7000-4878-91B3-BDCD0EB03A06}"/>
          </ac:spMkLst>
        </pc:spChg>
        <pc:graphicFrameChg chg="mod modGraphic">
          <ac:chgData name="Marc Cooper" userId="S::marc.cooper@bristol.gov.uk::ee276c86-d5c6-4590-8b69-181ba177c796" providerId="AD" clId="Web-{A795BD60-D7F0-6DD1-0E0B-7DF87F2DC9C5}" dt="2021-12-15T15:47:56.455" v="437"/>
          <ac:graphicFrameMkLst>
            <pc:docMk/>
            <pc:sldMk cId="199398350" sldId="285"/>
            <ac:graphicFrameMk id="5" creationId="{BB76CF0E-F6B9-42AA-BEB5-8F8D61DACC47}"/>
          </ac:graphicFrameMkLst>
        </pc:graphicFrameChg>
        <pc:cxnChg chg="add mod">
          <ac:chgData name="Marc Cooper" userId="S::marc.cooper@bristol.gov.uk::ee276c86-d5c6-4590-8b69-181ba177c796" providerId="AD" clId="Web-{A795BD60-D7F0-6DD1-0E0B-7DF87F2DC9C5}" dt="2021-12-15T15:36:21.094" v="234" actId="1076"/>
          <ac:cxnSpMkLst>
            <pc:docMk/>
            <pc:sldMk cId="199398350" sldId="285"/>
            <ac:cxnSpMk id="4" creationId="{0C62B9B4-365F-41EC-B7DF-9D4877CB58AC}"/>
          </ac:cxnSpMkLst>
        </pc:cxnChg>
      </pc:sldChg>
      <pc:sldChg chg="del">
        <pc:chgData name="Marc Cooper" userId="S::marc.cooper@bristol.gov.uk::ee276c86-d5c6-4590-8b69-181ba177c796" providerId="AD" clId="Web-{A795BD60-D7F0-6DD1-0E0B-7DF87F2DC9C5}" dt="2021-12-15T15:12:25.963" v="32"/>
        <pc:sldMkLst>
          <pc:docMk/>
          <pc:sldMk cId="3664960618" sldId="286"/>
        </pc:sldMkLst>
      </pc:sldChg>
      <pc:sldChg chg="del">
        <pc:chgData name="Marc Cooper" userId="S::marc.cooper@bristol.gov.uk::ee276c86-d5c6-4590-8b69-181ba177c796" providerId="AD" clId="Web-{A795BD60-D7F0-6DD1-0E0B-7DF87F2DC9C5}" dt="2021-12-15T15:12:25.947" v="26"/>
        <pc:sldMkLst>
          <pc:docMk/>
          <pc:sldMk cId="1649822704" sldId="288"/>
        </pc:sldMkLst>
      </pc:sldChg>
      <pc:sldChg chg="modSp ord">
        <pc:chgData name="Marc Cooper" userId="S::marc.cooper@bristol.gov.uk::ee276c86-d5c6-4590-8b69-181ba177c796" providerId="AD" clId="Web-{A795BD60-D7F0-6DD1-0E0B-7DF87F2DC9C5}" dt="2021-12-16T09:24:12.749" v="864"/>
        <pc:sldMkLst>
          <pc:docMk/>
          <pc:sldMk cId="1873470304" sldId="289"/>
        </pc:sldMkLst>
        <pc:spChg chg="mod">
          <ac:chgData name="Marc Cooper" userId="S::marc.cooper@bristol.gov.uk::ee276c86-d5c6-4590-8b69-181ba177c796" providerId="AD" clId="Web-{A795BD60-D7F0-6DD1-0E0B-7DF87F2DC9C5}" dt="2021-12-15T15:54:08.012" v="613" actId="20577"/>
          <ac:spMkLst>
            <pc:docMk/>
            <pc:sldMk cId="1873470304" sldId="289"/>
            <ac:spMk id="3" creationId="{00000000-0000-0000-0000-000000000000}"/>
          </ac:spMkLst>
        </pc:spChg>
        <pc:graphicFrameChg chg="mod modGraphic">
          <ac:chgData name="Marc Cooper" userId="S::marc.cooper@bristol.gov.uk::ee276c86-d5c6-4590-8b69-181ba177c796" providerId="AD" clId="Web-{A795BD60-D7F0-6DD1-0E0B-7DF87F2DC9C5}" dt="2021-12-16T09:24:12.749" v="864"/>
          <ac:graphicFrameMkLst>
            <pc:docMk/>
            <pc:sldMk cId="1873470304" sldId="289"/>
            <ac:graphicFrameMk id="5" creationId="{727EAF52-2B2B-4EC9-B9F2-8D1BC0C5A416}"/>
          </ac:graphicFrameMkLst>
        </pc:graphicFrameChg>
      </pc:sldChg>
      <pc:sldChg chg="modSp del ord">
        <pc:chgData name="Marc Cooper" userId="S::marc.cooper@bristol.gov.uk::ee276c86-d5c6-4590-8b69-181ba177c796" providerId="AD" clId="Web-{A795BD60-D7F0-6DD1-0E0B-7DF87F2DC9C5}" dt="2021-12-16T09:24:06.092" v="863"/>
        <pc:sldMkLst>
          <pc:docMk/>
          <pc:sldMk cId="1970971821" sldId="290"/>
        </pc:sldMkLst>
        <pc:spChg chg="mod">
          <ac:chgData name="Marc Cooper" userId="S::marc.cooper@bristol.gov.uk::ee276c86-d5c6-4590-8b69-181ba177c796" providerId="AD" clId="Web-{A795BD60-D7F0-6DD1-0E0B-7DF87F2DC9C5}" dt="2021-12-15T15:52:35.978" v="563" actId="20577"/>
          <ac:spMkLst>
            <pc:docMk/>
            <pc:sldMk cId="1970971821" sldId="290"/>
            <ac:spMk id="17" creationId="{E3E8148E-0F00-46B4-8468-D81032DB6D5C}"/>
          </ac:spMkLst>
        </pc:spChg>
      </pc:sldChg>
      <pc:sldChg chg="del ord">
        <pc:chgData name="Marc Cooper" userId="S::marc.cooper@bristol.gov.uk::ee276c86-d5c6-4590-8b69-181ba177c796" providerId="AD" clId="Web-{A795BD60-D7F0-6DD1-0E0B-7DF87F2DC9C5}" dt="2021-12-15T15:46:10.534" v="393"/>
        <pc:sldMkLst>
          <pc:docMk/>
          <pc:sldMk cId="3821262547" sldId="291"/>
        </pc:sldMkLst>
      </pc:sldChg>
      <pc:sldChg chg="del">
        <pc:chgData name="Marc Cooper" userId="S::marc.cooper@bristol.gov.uk::ee276c86-d5c6-4590-8b69-181ba177c796" providerId="AD" clId="Web-{A795BD60-D7F0-6DD1-0E0B-7DF87F2DC9C5}" dt="2021-12-15T15:12:25.947" v="30"/>
        <pc:sldMkLst>
          <pc:docMk/>
          <pc:sldMk cId="528332800" sldId="292"/>
        </pc:sldMkLst>
      </pc:sldChg>
      <pc:sldChg chg="del ord">
        <pc:chgData name="Marc Cooper" userId="S::marc.cooper@bristol.gov.uk::ee276c86-d5c6-4590-8b69-181ba177c796" providerId="AD" clId="Web-{A795BD60-D7F0-6DD1-0E0B-7DF87F2DC9C5}" dt="2021-12-15T15:45:54.921" v="392"/>
        <pc:sldMkLst>
          <pc:docMk/>
          <pc:sldMk cId="1983145323" sldId="295"/>
        </pc:sldMkLst>
      </pc:sldChg>
      <pc:sldChg chg="del ord">
        <pc:chgData name="Marc Cooper" userId="S::marc.cooper@bristol.gov.uk::ee276c86-d5c6-4590-8b69-181ba177c796" providerId="AD" clId="Web-{A795BD60-D7F0-6DD1-0E0B-7DF87F2DC9C5}" dt="2021-12-15T15:45:53.046" v="391"/>
        <pc:sldMkLst>
          <pc:docMk/>
          <pc:sldMk cId="4149502391" sldId="296"/>
        </pc:sldMkLst>
      </pc:sldChg>
      <pc:sldChg chg="del">
        <pc:chgData name="Marc Cooper" userId="S::marc.cooper@bristol.gov.uk::ee276c86-d5c6-4590-8b69-181ba177c796" providerId="AD" clId="Web-{A795BD60-D7F0-6DD1-0E0B-7DF87F2DC9C5}" dt="2021-12-15T15:12:25.963" v="31"/>
        <pc:sldMkLst>
          <pc:docMk/>
          <pc:sldMk cId="2795712109" sldId="297"/>
        </pc:sldMkLst>
      </pc:sldChg>
      <pc:sldChg chg="addSp delSp modSp add del replId">
        <pc:chgData name="Marc Cooper" userId="S::marc.cooper@bristol.gov.uk::ee276c86-d5c6-4590-8b69-181ba177c796" providerId="AD" clId="Web-{A795BD60-D7F0-6DD1-0E0B-7DF87F2DC9C5}" dt="2021-12-15T15:36:50.782" v="239"/>
        <pc:sldMkLst>
          <pc:docMk/>
          <pc:sldMk cId="2932863148" sldId="297"/>
        </pc:sldMkLst>
        <pc:spChg chg="del mod">
          <ac:chgData name="Marc Cooper" userId="S::marc.cooper@bristol.gov.uk::ee276c86-d5c6-4590-8b69-181ba177c796" providerId="AD" clId="Web-{A795BD60-D7F0-6DD1-0E0B-7DF87F2DC9C5}" dt="2021-12-15T15:34:34.419" v="215"/>
          <ac:spMkLst>
            <pc:docMk/>
            <pc:sldMk cId="2932863148" sldId="297"/>
            <ac:spMk id="2" creationId="{00000000-0000-0000-0000-000000000000}"/>
          </ac:spMkLst>
        </pc:spChg>
        <pc:spChg chg="add mod">
          <ac:chgData name="Marc Cooper" userId="S::marc.cooper@bristol.gov.uk::ee276c86-d5c6-4590-8b69-181ba177c796" providerId="AD" clId="Web-{A795BD60-D7F0-6DD1-0E0B-7DF87F2DC9C5}" dt="2021-12-15T15:35:02.904" v="222" actId="1076"/>
          <ac:spMkLst>
            <pc:docMk/>
            <pc:sldMk cId="2932863148" sldId="297"/>
            <ac:spMk id="9" creationId="{B3341862-CCB6-4076-A5C4-A741B40E2652}"/>
          </ac:spMkLst>
        </pc:spChg>
        <pc:spChg chg="add mod">
          <ac:chgData name="Marc Cooper" userId="S::marc.cooper@bristol.gov.uk::ee276c86-d5c6-4590-8b69-181ba177c796" providerId="AD" clId="Web-{A795BD60-D7F0-6DD1-0E0B-7DF87F2DC9C5}" dt="2021-12-15T15:35:17.201" v="224"/>
          <ac:spMkLst>
            <pc:docMk/>
            <pc:sldMk cId="2932863148" sldId="297"/>
            <ac:spMk id="11" creationId="{C79708DC-C843-4D58-BBD6-2E19A7FDB356}"/>
          </ac:spMkLst>
        </pc:spChg>
        <pc:picChg chg="add mod modCrop">
          <ac:chgData name="Marc Cooper" userId="S::marc.cooper@bristol.gov.uk::ee276c86-d5c6-4590-8b69-181ba177c796" providerId="AD" clId="Web-{A795BD60-D7F0-6DD1-0E0B-7DF87F2DC9C5}" dt="2021-12-15T15:35:02.920" v="223" actId="1076"/>
          <ac:picMkLst>
            <pc:docMk/>
            <pc:sldMk cId="2932863148" sldId="297"/>
            <ac:picMk id="5" creationId="{06D467B5-E3FE-44CE-B89F-A4F64A4B74B3}"/>
          </ac:picMkLst>
        </pc:picChg>
        <pc:cxnChg chg="add mod">
          <ac:chgData name="Marc Cooper" userId="S::marc.cooper@bristol.gov.uk::ee276c86-d5c6-4590-8b69-181ba177c796" providerId="AD" clId="Web-{A795BD60-D7F0-6DD1-0E0B-7DF87F2DC9C5}" dt="2021-12-15T15:35:02.904" v="221" actId="1076"/>
          <ac:cxnSpMkLst>
            <pc:docMk/>
            <pc:sldMk cId="2932863148" sldId="297"/>
            <ac:cxnSpMk id="7" creationId="{2A5769E4-9724-4170-9E8D-29F5B91B13B6}"/>
          </ac:cxnSpMkLst>
        </pc:cxnChg>
      </pc:sldChg>
      <pc:sldChg chg="del">
        <pc:chgData name="Marc Cooper" userId="S::marc.cooper@bristol.gov.uk::ee276c86-d5c6-4590-8b69-181ba177c796" providerId="AD" clId="Web-{A795BD60-D7F0-6DD1-0E0B-7DF87F2DC9C5}" dt="2021-12-15T15:12:25.963" v="34"/>
        <pc:sldMkLst>
          <pc:docMk/>
          <pc:sldMk cId="1526988277" sldId="298"/>
        </pc:sldMkLst>
      </pc:sldChg>
      <pc:sldChg chg="addSp delSp modSp add replId">
        <pc:chgData name="Marc Cooper" userId="S::marc.cooper@bristol.gov.uk::ee276c86-d5c6-4590-8b69-181ba177c796" providerId="AD" clId="Web-{A795BD60-D7F0-6DD1-0E0B-7DF87F2DC9C5}" dt="2021-12-15T15:32:44.291" v="211" actId="1076"/>
        <pc:sldMkLst>
          <pc:docMk/>
          <pc:sldMk cId="3511032774" sldId="298"/>
        </pc:sldMkLst>
        <pc:spChg chg="del mod">
          <ac:chgData name="Marc Cooper" userId="S::marc.cooper@bristol.gov.uk::ee276c86-d5c6-4590-8b69-181ba177c796" providerId="AD" clId="Web-{A795BD60-D7F0-6DD1-0E0B-7DF87F2DC9C5}" dt="2021-12-15T15:31:25.992" v="191"/>
          <ac:spMkLst>
            <pc:docMk/>
            <pc:sldMk cId="3511032774" sldId="298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A795BD60-D7F0-6DD1-0E0B-7DF87F2DC9C5}" dt="2021-12-15T15:13:26.480" v="72" actId="20577"/>
          <ac:spMkLst>
            <pc:docMk/>
            <pc:sldMk cId="3511032774" sldId="298"/>
            <ac:spMk id="3" creationId="{00000000-0000-0000-0000-000000000000}"/>
          </ac:spMkLst>
        </pc:spChg>
        <pc:spChg chg="add del mod">
          <ac:chgData name="Marc Cooper" userId="S::marc.cooper@bristol.gov.uk::ee276c86-d5c6-4590-8b69-181ba177c796" providerId="AD" clId="Web-{A795BD60-D7F0-6DD1-0E0B-7DF87F2DC9C5}" dt="2021-12-15T15:26:58.392" v="141"/>
          <ac:spMkLst>
            <pc:docMk/>
            <pc:sldMk cId="3511032774" sldId="298"/>
            <ac:spMk id="5" creationId="{1E87CDA4-02BA-4328-9C56-80776F5F9AA8}"/>
          </ac:spMkLst>
        </pc:spChg>
        <pc:spChg chg="add del mod">
          <ac:chgData name="Marc Cooper" userId="S::marc.cooper@bristol.gov.uk::ee276c86-d5c6-4590-8b69-181ba177c796" providerId="AD" clId="Web-{A795BD60-D7F0-6DD1-0E0B-7DF87F2DC9C5}" dt="2021-12-15T15:31:45.227" v="194"/>
          <ac:spMkLst>
            <pc:docMk/>
            <pc:sldMk cId="3511032774" sldId="298"/>
            <ac:spMk id="7" creationId="{B5A3F293-DFC6-4BBD-B14E-A3BF6249AD16}"/>
          </ac:spMkLst>
        </pc:spChg>
        <pc:spChg chg="add del mod">
          <ac:chgData name="Marc Cooper" userId="S::marc.cooper@bristol.gov.uk::ee276c86-d5c6-4590-8b69-181ba177c796" providerId="AD" clId="Web-{A795BD60-D7F0-6DD1-0E0B-7DF87F2DC9C5}" dt="2021-12-15T15:29:54.662" v="171"/>
          <ac:spMkLst>
            <pc:docMk/>
            <pc:sldMk cId="3511032774" sldId="298"/>
            <ac:spMk id="8" creationId="{C4B75C3D-00BD-4F16-8B1E-159FEAE7AFD9}"/>
          </ac:spMkLst>
        </pc:spChg>
        <pc:spChg chg="add del">
          <ac:chgData name="Marc Cooper" userId="S::marc.cooper@bristol.gov.uk::ee276c86-d5c6-4590-8b69-181ba177c796" providerId="AD" clId="Web-{A795BD60-D7F0-6DD1-0E0B-7DF87F2DC9C5}" dt="2021-12-15T15:29:53.678" v="169"/>
          <ac:spMkLst>
            <pc:docMk/>
            <pc:sldMk cId="3511032774" sldId="298"/>
            <ac:spMk id="10" creationId="{319DA307-D278-495B-978A-82ADD5ACEF96}"/>
          </ac:spMkLst>
        </pc:spChg>
        <pc:spChg chg="add del mod">
          <ac:chgData name="Marc Cooper" userId="S::marc.cooper@bristol.gov.uk::ee276c86-d5c6-4590-8b69-181ba177c796" providerId="AD" clId="Web-{A795BD60-D7F0-6DD1-0E0B-7DF87F2DC9C5}" dt="2021-12-15T15:31:41.461" v="192"/>
          <ac:spMkLst>
            <pc:docMk/>
            <pc:sldMk cId="3511032774" sldId="298"/>
            <ac:spMk id="13" creationId="{1140FEE7-B542-4B35-BB11-4E9237625461}"/>
          </ac:spMkLst>
        </pc:spChg>
        <pc:spChg chg="add mod">
          <ac:chgData name="Marc Cooper" userId="S::marc.cooper@bristol.gov.uk::ee276c86-d5c6-4590-8b69-181ba177c796" providerId="AD" clId="Web-{A795BD60-D7F0-6DD1-0E0B-7DF87F2DC9C5}" dt="2021-12-15T15:32:44.291" v="211" actId="1076"/>
          <ac:spMkLst>
            <pc:docMk/>
            <pc:sldMk cId="3511032774" sldId="298"/>
            <ac:spMk id="14" creationId="{076E0173-A58B-43BA-8C4D-9631BB59979C}"/>
          </ac:spMkLst>
        </pc:spChg>
        <pc:picChg chg="add mod ord">
          <ac:chgData name="Marc Cooper" userId="S::marc.cooper@bristol.gov.uk::ee276c86-d5c6-4590-8b69-181ba177c796" providerId="AD" clId="Web-{A795BD60-D7F0-6DD1-0E0B-7DF87F2DC9C5}" dt="2021-12-15T15:31:57.149" v="197" actId="1076"/>
          <ac:picMkLst>
            <pc:docMk/>
            <pc:sldMk cId="3511032774" sldId="298"/>
            <ac:picMk id="4" creationId="{C3451BB1-63F9-43FA-AB4A-416F82EBEE44}"/>
          </ac:picMkLst>
        </pc:picChg>
        <pc:cxnChg chg="add del mod">
          <ac:chgData name="Marc Cooper" userId="S::marc.cooper@bristol.gov.uk::ee276c86-d5c6-4590-8b69-181ba177c796" providerId="AD" clId="Web-{A795BD60-D7F0-6DD1-0E0B-7DF87F2DC9C5}" dt="2021-12-15T15:28:54.676" v="160"/>
          <ac:cxnSpMkLst>
            <pc:docMk/>
            <pc:sldMk cId="3511032774" sldId="298"/>
            <ac:cxnSpMk id="6" creationId="{8C83C794-E6CC-478B-B235-7C013EA5CE75}"/>
          </ac:cxnSpMkLst>
        </pc:cxnChg>
        <pc:cxnChg chg="add del mod">
          <ac:chgData name="Marc Cooper" userId="S::marc.cooper@bristol.gov.uk::ee276c86-d5c6-4590-8b69-181ba177c796" providerId="AD" clId="Web-{A795BD60-D7F0-6DD1-0E0B-7DF87F2DC9C5}" dt="2021-12-15T15:30:45.288" v="181"/>
          <ac:cxnSpMkLst>
            <pc:docMk/>
            <pc:sldMk cId="3511032774" sldId="298"/>
            <ac:cxnSpMk id="9" creationId="{895AF59A-B573-402B-B5BF-8C871A1F6A01}"/>
          </ac:cxnSpMkLst>
        </pc:cxnChg>
        <pc:cxnChg chg="add mod">
          <ac:chgData name="Marc Cooper" userId="S::marc.cooper@bristol.gov.uk::ee276c86-d5c6-4590-8b69-181ba177c796" providerId="AD" clId="Web-{A795BD60-D7F0-6DD1-0E0B-7DF87F2DC9C5}" dt="2021-12-15T15:32:09.259" v="200" actId="14100"/>
          <ac:cxnSpMkLst>
            <pc:docMk/>
            <pc:sldMk cId="3511032774" sldId="298"/>
            <ac:cxnSpMk id="11" creationId="{3162F0EB-BB81-4240-9868-714EA4A650B9}"/>
          </ac:cxnSpMkLst>
        </pc:cxnChg>
      </pc:sldChg>
      <pc:sldChg chg="modSp add del replId">
        <pc:chgData name="Marc Cooper" userId="S::marc.cooper@bristol.gov.uk::ee276c86-d5c6-4590-8b69-181ba177c796" providerId="AD" clId="Web-{A795BD60-D7F0-6DD1-0E0B-7DF87F2DC9C5}" dt="2021-12-15T15:45:50.280" v="390"/>
        <pc:sldMkLst>
          <pc:docMk/>
          <pc:sldMk cId="337829185" sldId="299"/>
        </pc:sldMkLst>
        <pc:spChg chg="mod">
          <ac:chgData name="Marc Cooper" userId="S::marc.cooper@bristol.gov.uk::ee276c86-d5c6-4590-8b69-181ba177c796" providerId="AD" clId="Web-{A795BD60-D7F0-6DD1-0E0B-7DF87F2DC9C5}" dt="2021-12-15T15:26:08.281" v="130" actId="20577"/>
          <ac:spMkLst>
            <pc:docMk/>
            <pc:sldMk cId="337829185" sldId="299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A795BD60-D7F0-6DD1-0E0B-7DF87F2DC9C5}" dt="2021-12-15T15:25:18.311" v="126" actId="20577"/>
          <ac:spMkLst>
            <pc:docMk/>
            <pc:sldMk cId="337829185" sldId="299"/>
            <ac:spMk id="3" creationId="{00000000-0000-0000-0000-000000000000}"/>
          </ac:spMkLst>
        </pc:spChg>
      </pc:sldChg>
      <pc:sldChg chg="del">
        <pc:chgData name="Marc Cooper" userId="S::marc.cooper@bristol.gov.uk::ee276c86-d5c6-4590-8b69-181ba177c796" providerId="AD" clId="Web-{A795BD60-D7F0-6DD1-0E0B-7DF87F2DC9C5}" dt="2021-12-15T15:12:25.947" v="29"/>
        <pc:sldMkLst>
          <pc:docMk/>
          <pc:sldMk cId="3421794934" sldId="299"/>
        </pc:sldMkLst>
      </pc:sldChg>
      <pc:sldChg chg="del">
        <pc:chgData name="Marc Cooper" userId="S::marc.cooper@bristol.gov.uk::ee276c86-d5c6-4590-8b69-181ba177c796" providerId="AD" clId="Web-{A795BD60-D7F0-6DD1-0E0B-7DF87F2DC9C5}" dt="2021-12-15T15:12:25.947" v="28"/>
        <pc:sldMkLst>
          <pc:docMk/>
          <pc:sldMk cId="1509077686" sldId="300"/>
        </pc:sldMkLst>
      </pc:sldChg>
      <pc:sldChg chg="delSp modSp add replId">
        <pc:chgData name="Marc Cooper" userId="S::marc.cooper@bristol.gov.uk::ee276c86-d5c6-4590-8b69-181ba177c796" providerId="AD" clId="Web-{A795BD60-D7F0-6DD1-0E0B-7DF87F2DC9C5}" dt="2021-12-15T15:45:25.217" v="389" actId="14100"/>
        <pc:sldMkLst>
          <pc:docMk/>
          <pc:sldMk cId="2073366003" sldId="300"/>
        </pc:sldMkLst>
        <pc:spChg chg="mod">
          <ac:chgData name="Marc Cooper" userId="S::marc.cooper@bristol.gov.uk::ee276c86-d5c6-4590-8b69-181ba177c796" providerId="AD" clId="Web-{A795BD60-D7F0-6DD1-0E0B-7DF87F2DC9C5}" dt="2021-12-15T15:45:25.217" v="389" actId="14100"/>
          <ac:spMkLst>
            <pc:docMk/>
            <pc:sldMk cId="2073366003" sldId="300"/>
            <ac:spMk id="2" creationId="{00000000-0000-0000-0000-000000000000}"/>
          </ac:spMkLst>
        </pc:spChg>
        <pc:picChg chg="del">
          <ac:chgData name="Marc Cooper" userId="S::marc.cooper@bristol.gov.uk::ee276c86-d5c6-4590-8b69-181ba177c796" providerId="AD" clId="Web-{A795BD60-D7F0-6DD1-0E0B-7DF87F2DC9C5}" dt="2021-12-15T15:33:17.448" v="212"/>
          <ac:picMkLst>
            <pc:docMk/>
            <pc:sldMk cId="2073366003" sldId="300"/>
            <ac:picMk id="4" creationId="{C3451BB1-63F9-43FA-AB4A-416F82EBEE44}"/>
          </ac:picMkLst>
        </pc:picChg>
        <pc:cxnChg chg="del">
          <ac:chgData name="Marc Cooper" userId="S::marc.cooper@bristol.gov.uk::ee276c86-d5c6-4590-8b69-181ba177c796" providerId="AD" clId="Web-{A795BD60-D7F0-6DD1-0E0B-7DF87F2DC9C5}" dt="2021-12-15T15:33:19.058" v="213"/>
          <ac:cxnSpMkLst>
            <pc:docMk/>
            <pc:sldMk cId="2073366003" sldId="300"/>
            <ac:cxnSpMk id="6" creationId="{8C83C794-E6CC-478B-B235-7C013EA5CE75}"/>
          </ac:cxnSpMkLst>
        </pc:cxnChg>
      </pc:sldChg>
      <pc:sldChg chg="del">
        <pc:chgData name="Marc Cooper" userId="S::marc.cooper@bristol.gov.uk::ee276c86-d5c6-4590-8b69-181ba177c796" providerId="AD" clId="Web-{A795BD60-D7F0-6DD1-0E0B-7DF87F2DC9C5}" dt="2021-12-15T15:12:25.947" v="27"/>
        <pc:sldMkLst>
          <pc:docMk/>
          <pc:sldMk cId="1662899414" sldId="301"/>
        </pc:sldMkLst>
      </pc:sldChg>
      <pc:sldChg chg="add replId">
        <pc:chgData name="Marc Cooper" userId="S::marc.cooper@bristol.gov.uk::ee276c86-d5c6-4590-8b69-181ba177c796" providerId="AD" clId="Web-{A795BD60-D7F0-6DD1-0E0B-7DF87F2DC9C5}" dt="2021-12-15T15:52:44.260" v="564"/>
        <pc:sldMkLst>
          <pc:docMk/>
          <pc:sldMk cId="3034223604" sldId="301"/>
        </pc:sldMkLst>
      </pc:sldChg>
      <pc:sldChg chg="del">
        <pc:chgData name="Marc Cooper" userId="S::marc.cooper@bristol.gov.uk::ee276c86-d5c6-4590-8b69-181ba177c796" providerId="AD" clId="Web-{A795BD60-D7F0-6DD1-0E0B-7DF87F2DC9C5}" dt="2021-12-15T15:12:25.963" v="36"/>
        <pc:sldMkLst>
          <pc:docMk/>
          <pc:sldMk cId="2898768453" sldId="302"/>
        </pc:sldMkLst>
      </pc:sldChg>
    </pc:docChg>
  </pc:docChgLst>
  <pc:docChgLst>
    <pc:chgData name="Marc Cooper" userId="S::marc.cooper@bristol.gov.uk::ee276c86-d5c6-4590-8b69-181ba177c796" providerId="AD" clId="Web-{5CE584CB-FFBC-2A14-31F3-F46CFE830943}"/>
    <pc:docChg chg="addSld delSld modSld sldOrd modSection">
      <pc:chgData name="Marc Cooper" userId="S::marc.cooper@bristol.gov.uk::ee276c86-d5c6-4590-8b69-181ba177c796" providerId="AD" clId="Web-{5CE584CB-FFBC-2A14-31F3-F46CFE830943}" dt="2022-02-16T23:52:16.905" v="1850" actId="20577"/>
      <pc:docMkLst>
        <pc:docMk/>
      </pc:docMkLst>
      <pc:sldChg chg="modSp">
        <pc:chgData name="Marc Cooper" userId="S::marc.cooper@bristol.gov.uk::ee276c86-d5c6-4590-8b69-181ba177c796" providerId="AD" clId="Web-{5CE584CB-FFBC-2A14-31F3-F46CFE830943}" dt="2022-02-16T23:49:26.507" v="1801" actId="20577"/>
        <pc:sldMkLst>
          <pc:docMk/>
          <pc:sldMk cId="1718833325" sldId="280"/>
        </pc:sldMkLst>
        <pc:spChg chg="mod">
          <ac:chgData name="Marc Cooper" userId="S::marc.cooper@bristol.gov.uk::ee276c86-d5c6-4590-8b69-181ba177c796" providerId="AD" clId="Web-{5CE584CB-FFBC-2A14-31F3-F46CFE830943}" dt="2022-02-16T23:49:26.507" v="1801" actId="20577"/>
          <ac:spMkLst>
            <pc:docMk/>
            <pc:sldMk cId="1718833325" sldId="280"/>
            <ac:spMk id="2" creationId="{B18BA592-4C56-4140-827C-43D63C40A318}"/>
          </ac:spMkLst>
        </pc:spChg>
      </pc:sldChg>
      <pc:sldChg chg="modSp del ord modNotes">
        <pc:chgData name="Marc Cooper" userId="S::marc.cooper@bristol.gov.uk::ee276c86-d5c6-4590-8b69-181ba177c796" providerId="AD" clId="Web-{5CE584CB-FFBC-2A14-31F3-F46CFE830943}" dt="2022-02-16T23:13:50.880" v="803"/>
        <pc:sldMkLst>
          <pc:docMk/>
          <pc:sldMk cId="996127077" sldId="284"/>
        </pc:sldMkLst>
        <pc:picChg chg="mod">
          <ac:chgData name="Marc Cooper" userId="S::marc.cooper@bristol.gov.uk::ee276c86-d5c6-4590-8b69-181ba177c796" providerId="AD" clId="Web-{5CE584CB-FFBC-2A14-31F3-F46CFE830943}" dt="2022-02-16T23:05:50.901" v="669" actId="14100"/>
          <ac:picMkLst>
            <pc:docMk/>
            <pc:sldMk cId="996127077" sldId="284"/>
            <ac:picMk id="5" creationId="{EF9E44DB-EEC2-4EF7-B4BB-5768CAC5ED1B}"/>
          </ac:picMkLst>
        </pc:picChg>
      </pc:sldChg>
      <pc:sldChg chg="modSp">
        <pc:chgData name="Marc Cooper" userId="S::marc.cooper@bristol.gov.uk::ee276c86-d5c6-4590-8b69-181ba177c796" providerId="AD" clId="Web-{5CE584CB-FFBC-2A14-31F3-F46CFE830943}" dt="2022-02-16T23:51:18.431" v="1835" actId="20577"/>
        <pc:sldMkLst>
          <pc:docMk/>
          <pc:sldMk cId="1381011443" sldId="292"/>
        </pc:sldMkLst>
        <pc:spChg chg="mod">
          <ac:chgData name="Marc Cooper" userId="S::marc.cooper@bristol.gov.uk::ee276c86-d5c6-4590-8b69-181ba177c796" providerId="AD" clId="Web-{5CE584CB-FFBC-2A14-31F3-F46CFE830943}" dt="2022-02-16T23:51:18.431" v="1835" actId="20577"/>
          <ac:spMkLst>
            <pc:docMk/>
            <pc:sldMk cId="1381011443" sldId="292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5CE584CB-FFBC-2A14-31F3-F46CFE830943}" dt="2022-02-16T23:43:16.701" v="1551" actId="20577"/>
          <ac:spMkLst>
            <pc:docMk/>
            <pc:sldMk cId="1381011443" sldId="292"/>
            <ac:spMk id="3" creationId="{2914E9A6-F835-4E57-A30C-37D1BEEED97C}"/>
          </ac:spMkLst>
        </pc:spChg>
      </pc:sldChg>
      <pc:sldChg chg="del ord modNotes">
        <pc:chgData name="Marc Cooper" userId="S::marc.cooper@bristol.gov.uk::ee276c86-d5c6-4590-8b69-181ba177c796" providerId="AD" clId="Web-{5CE584CB-FFBC-2A14-31F3-F46CFE830943}" dt="2022-02-16T23:13:50.880" v="804"/>
        <pc:sldMkLst>
          <pc:docMk/>
          <pc:sldMk cId="257614593" sldId="293"/>
        </pc:sldMkLst>
      </pc:sldChg>
      <pc:sldChg chg="modNotes">
        <pc:chgData name="Marc Cooper" userId="S::marc.cooper@bristol.gov.uk::ee276c86-d5c6-4590-8b69-181ba177c796" providerId="AD" clId="Web-{5CE584CB-FFBC-2A14-31F3-F46CFE830943}" dt="2022-02-16T22:47:47.200" v="76"/>
        <pc:sldMkLst>
          <pc:docMk/>
          <pc:sldMk cId="1300417547" sldId="297"/>
        </pc:sldMkLst>
      </pc:sldChg>
      <pc:sldChg chg="modSp">
        <pc:chgData name="Marc Cooper" userId="S::marc.cooper@bristol.gov.uk::ee276c86-d5c6-4590-8b69-181ba177c796" providerId="AD" clId="Web-{5CE584CB-FFBC-2A14-31F3-F46CFE830943}" dt="2022-02-16T23:14:10.755" v="809" actId="20577"/>
        <pc:sldMkLst>
          <pc:docMk/>
          <pc:sldMk cId="2284359464" sldId="300"/>
        </pc:sldMkLst>
        <pc:spChg chg="mod">
          <ac:chgData name="Marc Cooper" userId="S::marc.cooper@bristol.gov.uk::ee276c86-d5c6-4590-8b69-181ba177c796" providerId="AD" clId="Web-{5CE584CB-FFBC-2A14-31F3-F46CFE830943}" dt="2022-02-16T23:14:10.755" v="809" actId="20577"/>
          <ac:spMkLst>
            <pc:docMk/>
            <pc:sldMk cId="2284359464" sldId="300"/>
            <ac:spMk id="2" creationId="{00000000-0000-0000-0000-000000000000}"/>
          </ac:spMkLst>
        </pc:spChg>
      </pc:sldChg>
      <pc:sldChg chg="modSp">
        <pc:chgData name="Marc Cooper" userId="S::marc.cooper@bristol.gov.uk::ee276c86-d5c6-4590-8b69-181ba177c796" providerId="AD" clId="Web-{5CE584CB-FFBC-2A14-31F3-F46CFE830943}" dt="2022-02-16T23:52:01.826" v="1843" actId="20577"/>
        <pc:sldMkLst>
          <pc:docMk/>
          <pc:sldMk cId="114808977" sldId="301"/>
        </pc:sldMkLst>
        <pc:spChg chg="mod">
          <ac:chgData name="Marc Cooper" userId="S::marc.cooper@bristol.gov.uk::ee276c86-d5c6-4590-8b69-181ba177c796" providerId="AD" clId="Web-{5CE584CB-FFBC-2A14-31F3-F46CFE830943}" dt="2022-02-16T23:52:01.826" v="1843" actId="20577"/>
          <ac:spMkLst>
            <pc:docMk/>
            <pc:sldMk cId="114808977" sldId="301"/>
            <ac:spMk id="5" creationId="{34C8639D-9147-4C62-BEE5-0697D339DCEB}"/>
          </ac:spMkLst>
        </pc:spChg>
      </pc:sldChg>
      <pc:sldChg chg="modSp">
        <pc:chgData name="Marc Cooper" userId="S::marc.cooper@bristol.gov.uk::ee276c86-d5c6-4590-8b69-181ba177c796" providerId="AD" clId="Web-{5CE584CB-FFBC-2A14-31F3-F46CFE830943}" dt="2022-02-16T23:49:50.820" v="1811" actId="20577"/>
        <pc:sldMkLst>
          <pc:docMk/>
          <pc:sldMk cId="3964278783" sldId="315"/>
        </pc:sldMkLst>
        <pc:spChg chg="mod">
          <ac:chgData name="Marc Cooper" userId="S::marc.cooper@bristol.gov.uk::ee276c86-d5c6-4590-8b69-181ba177c796" providerId="AD" clId="Web-{5CE584CB-FFBC-2A14-31F3-F46CFE830943}" dt="2022-02-16T23:49:50.820" v="1811" actId="20577"/>
          <ac:spMkLst>
            <pc:docMk/>
            <pc:sldMk cId="3964278783" sldId="315"/>
            <ac:spMk id="2" creationId="{B18BA592-4C56-4140-827C-43D63C40A318}"/>
          </ac:spMkLst>
        </pc:spChg>
      </pc:sldChg>
      <pc:sldChg chg="modSp modNotes">
        <pc:chgData name="Marc Cooper" userId="S::marc.cooper@bristol.gov.uk::ee276c86-d5c6-4590-8b69-181ba177c796" providerId="AD" clId="Web-{5CE584CB-FFBC-2A14-31F3-F46CFE830943}" dt="2022-02-16T23:51:49.138" v="1839" actId="20577"/>
        <pc:sldMkLst>
          <pc:docMk/>
          <pc:sldMk cId="909644362" sldId="317"/>
        </pc:sldMkLst>
        <pc:spChg chg="mod">
          <ac:chgData name="Marc Cooper" userId="S::marc.cooper@bristol.gov.uk::ee276c86-d5c6-4590-8b69-181ba177c796" providerId="AD" clId="Web-{5CE584CB-FFBC-2A14-31F3-F46CFE830943}" dt="2022-02-16T23:51:49.138" v="1839" actId="20577"/>
          <ac:spMkLst>
            <pc:docMk/>
            <pc:sldMk cId="909644362" sldId="317"/>
            <ac:spMk id="9" creationId="{F90735D7-F5DC-4D14-9851-7311C17D56E5}"/>
          </ac:spMkLst>
        </pc:spChg>
      </pc:sldChg>
      <pc:sldChg chg="addSp delSp modSp">
        <pc:chgData name="Marc Cooper" userId="S::marc.cooper@bristol.gov.uk::ee276c86-d5c6-4590-8b69-181ba177c796" providerId="AD" clId="Web-{5CE584CB-FFBC-2A14-31F3-F46CFE830943}" dt="2022-02-16T23:52:08.826" v="1847" actId="20577"/>
        <pc:sldMkLst>
          <pc:docMk/>
          <pc:sldMk cId="847077580" sldId="318"/>
        </pc:sldMkLst>
        <pc:spChg chg="mod">
          <ac:chgData name="Marc Cooper" userId="S::marc.cooper@bristol.gov.uk::ee276c86-d5c6-4590-8b69-181ba177c796" providerId="AD" clId="Web-{5CE584CB-FFBC-2A14-31F3-F46CFE830943}" dt="2022-02-16T23:52:08.826" v="1847" actId="20577"/>
          <ac:spMkLst>
            <pc:docMk/>
            <pc:sldMk cId="847077580" sldId="318"/>
            <ac:spMk id="6" creationId="{EAD777E2-CD6F-493C-B271-970BCD00022D}"/>
          </ac:spMkLst>
        </pc:spChg>
        <pc:picChg chg="del">
          <ac:chgData name="Marc Cooper" userId="S::marc.cooper@bristol.gov.uk::ee276c86-d5c6-4590-8b69-181ba177c796" providerId="AD" clId="Web-{5CE584CB-FFBC-2A14-31F3-F46CFE830943}" dt="2022-02-16T23:41:41.903" v="1510"/>
          <ac:picMkLst>
            <pc:docMk/>
            <pc:sldMk cId="847077580" sldId="318"/>
            <ac:picMk id="2" creationId="{8D787065-40E7-4381-917E-A4C4D3DB987F}"/>
          </ac:picMkLst>
        </pc:picChg>
        <pc:picChg chg="add del mod modCrop">
          <ac:chgData name="Marc Cooper" userId="S::marc.cooper@bristol.gov.uk::ee276c86-d5c6-4590-8b69-181ba177c796" providerId="AD" clId="Web-{5CE584CB-FFBC-2A14-31F3-F46CFE830943}" dt="2022-02-16T23:40:39.151" v="1509"/>
          <ac:picMkLst>
            <pc:docMk/>
            <pc:sldMk cId="847077580" sldId="318"/>
            <ac:picMk id="4" creationId="{9857F89F-1EEB-4A70-BF88-6BE106055ED6}"/>
          </ac:picMkLst>
        </pc:picChg>
        <pc:picChg chg="add mod">
          <ac:chgData name="Marc Cooper" userId="S::marc.cooper@bristol.gov.uk::ee276c86-d5c6-4590-8b69-181ba177c796" providerId="AD" clId="Web-{5CE584CB-FFBC-2A14-31F3-F46CFE830943}" dt="2022-02-16T23:41:50.090" v="1513" actId="14100"/>
          <ac:picMkLst>
            <pc:docMk/>
            <pc:sldMk cId="847077580" sldId="318"/>
            <ac:picMk id="5" creationId="{4099F494-883C-4B37-A5B7-B88540E1C765}"/>
          </ac:picMkLst>
        </pc:picChg>
      </pc:sldChg>
      <pc:sldChg chg="modSp">
        <pc:chgData name="Marc Cooper" userId="S::marc.cooper@bristol.gov.uk::ee276c86-d5c6-4590-8b69-181ba177c796" providerId="AD" clId="Web-{5CE584CB-FFBC-2A14-31F3-F46CFE830943}" dt="2022-02-16T23:52:16.905" v="1850" actId="20577"/>
        <pc:sldMkLst>
          <pc:docMk/>
          <pc:sldMk cId="2947894536" sldId="319"/>
        </pc:sldMkLst>
        <pc:spChg chg="mod">
          <ac:chgData name="Marc Cooper" userId="S::marc.cooper@bristol.gov.uk::ee276c86-d5c6-4590-8b69-181ba177c796" providerId="AD" clId="Web-{5CE584CB-FFBC-2A14-31F3-F46CFE830943}" dt="2022-02-16T23:52:16.905" v="1850" actId="20577"/>
          <ac:spMkLst>
            <pc:docMk/>
            <pc:sldMk cId="2947894536" sldId="319"/>
            <ac:spMk id="8" creationId="{451A9BAE-C29A-4B2E-8ACD-BB4B58FF2DCF}"/>
          </ac:spMkLst>
        </pc:spChg>
      </pc:sldChg>
      <pc:sldChg chg="modSp">
        <pc:chgData name="Marc Cooper" userId="S::marc.cooper@bristol.gov.uk::ee276c86-d5c6-4590-8b69-181ba177c796" providerId="AD" clId="Web-{5CE584CB-FFBC-2A14-31F3-F46CFE830943}" dt="2022-02-16T23:50:36.524" v="1823" actId="20577"/>
        <pc:sldMkLst>
          <pc:docMk/>
          <pc:sldMk cId="1914698537" sldId="320"/>
        </pc:sldMkLst>
        <pc:spChg chg="mod">
          <ac:chgData name="Marc Cooper" userId="S::marc.cooper@bristol.gov.uk::ee276c86-d5c6-4590-8b69-181ba177c796" providerId="AD" clId="Web-{5CE584CB-FFBC-2A14-31F3-F46CFE830943}" dt="2022-02-16T23:50:36.524" v="1823" actId="20577"/>
          <ac:spMkLst>
            <pc:docMk/>
            <pc:sldMk cId="1914698537" sldId="320"/>
            <ac:spMk id="2" creationId="{B18BA592-4C56-4140-827C-43D63C40A318}"/>
          </ac:spMkLst>
        </pc:spChg>
      </pc:sldChg>
      <pc:sldChg chg="del">
        <pc:chgData name="Marc Cooper" userId="S::marc.cooper@bristol.gov.uk::ee276c86-d5c6-4590-8b69-181ba177c796" providerId="AD" clId="Web-{5CE584CB-FFBC-2A14-31F3-F46CFE830943}" dt="2022-02-16T23:18:02.353" v="887"/>
        <pc:sldMkLst>
          <pc:docMk/>
          <pc:sldMk cId="2459353030" sldId="321"/>
        </pc:sldMkLst>
      </pc:sldChg>
      <pc:sldChg chg="addSp delSp modSp add replId modNotes">
        <pc:chgData name="Marc Cooper" userId="S::marc.cooper@bristol.gov.uk::ee276c86-d5c6-4590-8b69-181ba177c796" providerId="AD" clId="Web-{5CE584CB-FFBC-2A14-31F3-F46CFE830943}" dt="2022-02-16T23:13:33.004" v="798"/>
        <pc:sldMkLst>
          <pc:docMk/>
          <pc:sldMk cId="3961432735" sldId="322"/>
        </pc:sldMkLst>
        <pc:spChg chg="add del mod">
          <ac:chgData name="Marc Cooper" userId="S::marc.cooper@bristol.gov.uk::ee276c86-d5c6-4590-8b69-181ba177c796" providerId="AD" clId="Web-{5CE584CB-FFBC-2A14-31F3-F46CFE830943}" dt="2022-02-16T23:10:58.595" v="771"/>
          <ac:spMkLst>
            <pc:docMk/>
            <pc:sldMk cId="3961432735" sldId="322"/>
            <ac:spMk id="4" creationId="{4DFE2E3E-0F53-43CA-9E61-D697CF8A585E}"/>
          </ac:spMkLst>
        </pc:spChg>
        <pc:spChg chg="add del mod">
          <ac:chgData name="Marc Cooper" userId="S::marc.cooper@bristol.gov.uk::ee276c86-d5c6-4590-8b69-181ba177c796" providerId="AD" clId="Web-{5CE584CB-FFBC-2A14-31F3-F46CFE830943}" dt="2022-02-16T23:10:50.564" v="768"/>
          <ac:spMkLst>
            <pc:docMk/>
            <pc:sldMk cId="3961432735" sldId="322"/>
            <ac:spMk id="6" creationId="{8825ACD1-2387-4835-905D-51DF0E985876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90"/>
          <ac:spMkLst>
            <pc:docMk/>
            <pc:sldMk cId="3961432735" sldId="322"/>
            <ac:spMk id="11" creationId="{4062F4B2-0296-47BD-B323-15DAAF97DBD1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89"/>
          <ac:spMkLst>
            <pc:docMk/>
            <pc:sldMk cId="3961432735" sldId="322"/>
            <ac:spMk id="13" creationId="{B591089F-969E-4D5F-9C74-0A3CE5E71191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88"/>
          <ac:spMkLst>
            <pc:docMk/>
            <pc:sldMk cId="3961432735" sldId="322"/>
            <ac:spMk id="15" creationId="{39F5C834-29E5-4E90-9135-10D52FE159FE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87"/>
          <ac:spMkLst>
            <pc:docMk/>
            <pc:sldMk cId="3961432735" sldId="322"/>
            <ac:spMk id="17" creationId="{4B72B024-C5A0-4490-909A-86C9B5D80B0C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86"/>
          <ac:spMkLst>
            <pc:docMk/>
            <pc:sldMk cId="3961432735" sldId="322"/>
            <ac:spMk id="19" creationId="{5F1853E3-CA9D-469D-A2F8-4EB957E45F2C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85"/>
          <ac:spMkLst>
            <pc:docMk/>
            <pc:sldMk cId="3961432735" sldId="322"/>
            <ac:spMk id="21" creationId="{7EFF64E8-6900-4E6B-AFDE-712AC49EB313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84"/>
          <ac:spMkLst>
            <pc:docMk/>
            <pc:sldMk cId="3961432735" sldId="322"/>
            <ac:spMk id="23" creationId="{FC6C0BBA-57AB-4D70-8091-D91F7B009B4A}"/>
          </ac:spMkLst>
        </pc:spChg>
        <pc:spChg chg="add del">
          <ac:chgData name="Marc Cooper" userId="S::marc.cooper@bristol.gov.uk::ee276c86-d5c6-4590-8b69-181ba177c796" providerId="AD" clId="Web-{5CE584CB-FFBC-2A14-31F3-F46CFE830943}" dt="2022-02-16T23:06:27.573" v="683"/>
          <ac:spMkLst>
            <pc:docMk/>
            <pc:sldMk cId="3961432735" sldId="322"/>
            <ac:spMk id="25" creationId="{DCCA2606-408F-4DB1-9A49-1F530EE48838}"/>
          </ac:spMkLst>
        </pc:spChg>
        <pc:spChg chg="add del mod">
          <ac:chgData name="Marc Cooper" userId="S::marc.cooper@bristol.gov.uk::ee276c86-d5c6-4590-8b69-181ba177c796" providerId="AD" clId="Web-{5CE584CB-FFBC-2A14-31F3-F46CFE830943}" dt="2022-02-16T23:09:37.109" v="755"/>
          <ac:spMkLst>
            <pc:docMk/>
            <pc:sldMk cId="3961432735" sldId="322"/>
            <ac:spMk id="31" creationId="{49826497-AB7D-4910-BE28-BA6D6A60A3EA}"/>
          </ac:spMkLst>
        </pc:spChg>
        <pc:spChg chg="add mod">
          <ac:chgData name="Marc Cooper" userId="S::marc.cooper@bristol.gov.uk::ee276c86-d5c6-4590-8b69-181ba177c796" providerId="AD" clId="Web-{5CE584CB-FFBC-2A14-31F3-F46CFE830943}" dt="2022-02-16T23:08:12.420" v="727" actId="1076"/>
          <ac:spMkLst>
            <pc:docMk/>
            <pc:sldMk cId="3961432735" sldId="322"/>
            <ac:spMk id="33" creationId="{D25B5123-630D-432E-B012-53068DD89AF8}"/>
          </ac:spMkLst>
        </pc:spChg>
        <pc:spChg chg="add del mod">
          <ac:chgData name="Marc Cooper" userId="S::marc.cooper@bristol.gov.uk::ee276c86-d5c6-4590-8b69-181ba177c796" providerId="AD" clId="Web-{5CE584CB-FFBC-2A14-31F3-F46CFE830943}" dt="2022-02-16T23:09:29.906" v="753"/>
          <ac:spMkLst>
            <pc:docMk/>
            <pc:sldMk cId="3961432735" sldId="322"/>
            <ac:spMk id="35" creationId="{7002151E-126B-404A-BA5D-77577CE16B40}"/>
          </ac:spMkLst>
        </pc:spChg>
        <pc:spChg chg="add del mod">
          <ac:chgData name="Marc Cooper" userId="S::marc.cooper@bristol.gov.uk::ee276c86-d5c6-4590-8b69-181ba177c796" providerId="AD" clId="Web-{5CE584CB-FFBC-2A14-31F3-F46CFE830943}" dt="2022-02-16T23:10:45.189" v="767"/>
          <ac:spMkLst>
            <pc:docMk/>
            <pc:sldMk cId="3961432735" sldId="322"/>
            <ac:spMk id="37" creationId="{EB21E516-9E5A-4803-959D-5C828EF14E6F}"/>
          </ac:spMkLst>
        </pc:spChg>
        <pc:spChg chg="add mod">
          <ac:chgData name="Marc Cooper" userId="S::marc.cooper@bristol.gov.uk::ee276c86-d5c6-4590-8b69-181ba177c796" providerId="AD" clId="Web-{5CE584CB-FFBC-2A14-31F3-F46CFE830943}" dt="2022-02-16T23:08:40.280" v="742" actId="20577"/>
          <ac:spMkLst>
            <pc:docMk/>
            <pc:sldMk cId="3961432735" sldId="322"/>
            <ac:spMk id="39" creationId="{816B319D-0441-43E5-8919-51B3168C4599}"/>
          </ac:spMkLst>
        </pc:spChg>
        <pc:spChg chg="add mod">
          <ac:chgData name="Marc Cooper" userId="S::marc.cooper@bristol.gov.uk::ee276c86-d5c6-4590-8b69-181ba177c796" providerId="AD" clId="Web-{5CE584CB-FFBC-2A14-31F3-F46CFE830943}" dt="2022-02-16T23:08:41.452" v="744" actId="20577"/>
          <ac:spMkLst>
            <pc:docMk/>
            <pc:sldMk cId="3961432735" sldId="322"/>
            <ac:spMk id="41" creationId="{48276C59-1E00-4B6B-8FEE-8089AA1BA3A5}"/>
          </ac:spMkLst>
        </pc:spChg>
        <pc:spChg chg="add mod">
          <ac:chgData name="Marc Cooper" userId="S::marc.cooper@bristol.gov.uk::ee276c86-d5c6-4590-8b69-181ba177c796" providerId="AD" clId="Web-{5CE584CB-FFBC-2A14-31F3-F46CFE830943}" dt="2022-02-16T23:08:42.764" v="746" actId="20577"/>
          <ac:spMkLst>
            <pc:docMk/>
            <pc:sldMk cId="3961432735" sldId="322"/>
            <ac:spMk id="43" creationId="{85A90592-9AE2-4868-ACB7-D197CAF3B816}"/>
          </ac:spMkLst>
        </pc:spChg>
        <pc:spChg chg="add mod">
          <ac:chgData name="Marc Cooper" userId="S::marc.cooper@bristol.gov.uk::ee276c86-d5c6-4590-8b69-181ba177c796" providerId="AD" clId="Web-{5CE584CB-FFBC-2A14-31F3-F46CFE830943}" dt="2022-02-16T23:10:55.892" v="769" actId="14100"/>
          <ac:spMkLst>
            <pc:docMk/>
            <pc:sldMk cId="3961432735" sldId="322"/>
            <ac:spMk id="45" creationId="{FD0843B5-2BF4-482C-A55B-45E454311A99}"/>
          </ac:spMkLst>
        </pc:spChg>
        <pc:picChg chg="add del">
          <ac:chgData name="Marc Cooper" userId="S::marc.cooper@bristol.gov.uk::ee276c86-d5c6-4590-8b69-181ba177c796" providerId="AD" clId="Web-{5CE584CB-FFBC-2A14-31F3-F46CFE830943}" dt="2022-02-16T23:06:27.573" v="692"/>
          <ac:picMkLst>
            <pc:docMk/>
            <pc:sldMk cId="3961432735" sldId="322"/>
            <ac:picMk id="2" creationId="{B7203CB6-4F63-418D-90CE-759A22089173}"/>
          </ac:picMkLst>
        </pc:picChg>
        <pc:picChg chg="mod">
          <ac:chgData name="Marc Cooper" userId="S::marc.cooper@bristol.gov.uk::ee276c86-d5c6-4590-8b69-181ba177c796" providerId="AD" clId="Web-{5CE584CB-FFBC-2A14-31F3-F46CFE830943}" dt="2022-02-16T23:08:53.077" v="748" actId="14100"/>
          <ac:picMkLst>
            <pc:docMk/>
            <pc:sldMk cId="3961432735" sldId="322"/>
            <ac:picMk id="5" creationId="{EF9E44DB-EEC2-4EF7-B4BB-5768CAC5ED1B}"/>
          </ac:picMkLst>
        </pc:picChg>
        <pc:picChg chg="add mod">
          <ac:chgData name="Marc Cooper" userId="S::marc.cooper@bristol.gov.uk::ee276c86-d5c6-4590-8b69-181ba177c796" providerId="AD" clId="Web-{5CE584CB-FFBC-2A14-31F3-F46CFE830943}" dt="2022-02-16T23:08:12.404" v="726" actId="1076"/>
          <ac:picMkLst>
            <pc:docMk/>
            <pc:sldMk cId="3961432735" sldId="322"/>
            <ac:picMk id="27" creationId="{EE51B294-833D-42D3-97EA-DA1BCA8D574F}"/>
          </ac:picMkLst>
        </pc:picChg>
        <pc:cxnChg chg="add del">
          <ac:chgData name="Marc Cooper" userId="S::marc.cooper@bristol.gov.uk::ee276c86-d5c6-4590-8b69-181ba177c796" providerId="AD" clId="Web-{5CE584CB-FFBC-2A14-31F3-F46CFE830943}" dt="2022-02-16T23:06:27.573" v="691"/>
          <ac:cxnSpMkLst>
            <pc:docMk/>
            <pc:sldMk cId="3961432735" sldId="322"/>
            <ac:cxnSpMk id="9" creationId="{E2363A27-BB49-4E67-9C83-1D13F7331EBA}"/>
          </ac:cxnSpMkLst>
        </pc:cxnChg>
        <pc:cxnChg chg="add del mod">
          <ac:chgData name="Marc Cooper" userId="S::marc.cooper@bristol.gov.uk::ee276c86-d5c6-4590-8b69-181ba177c796" providerId="AD" clId="Web-{5CE584CB-FFBC-2A14-31F3-F46CFE830943}" dt="2022-02-16T23:10:57.454" v="770"/>
          <ac:cxnSpMkLst>
            <pc:docMk/>
            <pc:sldMk cId="3961432735" sldId="322"/>
            <ac:cxnSpMk id="29" creationId="{49059352-9A7F-49BF-9000-4408F0016F67}"/>
          </ac:cxnSpMkLst>
        </pc:cxnChg>
      </pc:sldChg>
      <pc:sldChg chg="addSp delSp modSp add replId modNotes">
        <pc:chgData name="Marc Cooper" userId="S::marc.cooper@bristol.gov.uk::ee276c86-d5c6-4590-8b69-181ba177c796" providerId="AD" clId="Web-{5CE584CB-FFBC-2A14-31F3-F46CFE830943}" dt="2022-02-16T23:37:03.022" v="1504"/>
        <pc:sldMkLst>
          <pc:docMk/>
          <pc:sldMk cId="755996920" sldId="323"/>
        </pc:sldMkLst>
        <pc:spChg chg="mod">
          <ac:chgData name="Marc Cooper" userId="S::marc.cooper@bristol.gov.uk::ee276c86-d5c6-4590-8b69-181ba177c796" providerId="AD" clId="Web-{5CE584CB-FFBC-2A14-31F3-F46CFE830943}" dt="2022-02-16T23:26:11.397" v="1254" actId="20577"/>
          <ac:spMkLst>
            <pc:docMk/>
            <pc:sldMk cId="755996920" sldId="323"/>
            <ac:spMk id="3" creationId="{2914E9A6-F835-4E57-A30C-37D1BEEED97C}"/>
          </ac:spMkLst>
        </pc:spChg>
        <pc:spChg chg="del mod">
          <ac:chgData name="Marc Cooper" userId="S::marc.cooper@bristol.gov.uk::ee276c86-d5c6-4590-8b69-181ba177c796" providerId="AD" clId="Web-{5CE584CB-FFBC-2A14-31F3-F46CFE830943}" dt="2022-02-16T23:28:36.166" v="1274"/>
          <ac:spMkLst>
            <pc:docMk/>
            <pc:sldMk cId="755996920" sldId="323"/>
            <ac:spMk id="9" creationId="{F90735D7-F5DC-4D14-9851-7311C17D56E5}"/>
          </ac:spMkLst>
        </pc:spChg>
        <pc:spChg chg="add del mod">
          <ac:chgData name="Marc Cooper" userId="S::marc.cooper@bristol.gov.uk::ee276c86-d5c6-4590-8b69-181ba177c796" providerId="AD" clId="Web-{5CE584CB-FFBC-2A14-31F3-F46CFE830943}" dt="2022-02-16T23:28:39.197" v="1275"/>
          <ac:spMkLst>
            <pc:docMk/>
            <pc:sldMk cId="755996920" sldId="323"/>
            <ac:spMk id="82" creationId="{9745568B-41B9-42AB-82CC-E656A1B683A7}"/>
          </ac:spMkLst>
        </pc:spChg>
        <pc:graphicFrameChg chg="add mod modGraphic">
          <ac:chgData name="Marc Cooper" userId="S::marc.cooper@bristol.gov.uk::ee276c86-d5c6-4590-8b69-181ba177c796" providerId="AD" clId="Web-{5CE584CB-FFBC-2A14-31F3-F46CFE830943}" dt="2022-02-16T23:29:23.057" v="1283" actId="1076"/>
          <ac:graphicFrameMkLst>
            <pc:docMk/>
            <pc:sldMk cId="755996920" sldId="323"/>
            <ac:graphicFrameMk id="4" creationId="{CD643415-10FA-40FF-95CC-D331C2DB32EF}"/>
          </ac:graphicFrameMkLst>
        </pc:graphicFrameChg>
      </pc:sldChg>
      <pc:sldChg chg="add del replId">
        <pc:chgData name="Marc Cooper" userId="S::marc.cooper@bristol.gov.uk::ee276c86-d5c6-4590-8b69-181ba177c796" providerId="AD" clId="Web-{5CE584CB-FFBC-2A14-31F3-F46CFE830943}" dt="2022-02-16T23:13:41.942" v="801"/>
        <pc:sldMkLst>
          <pc:docMk/>
          <pc:sldMk cId="1640961857" sldId="323"/>
        </pc:sldMkLst>
      </pc:sldChg>
      <pc:sldChg chg="modSp add replId modNotes">
        <pc:chgData name="Marc Cooper" userId="S::marc.cooper@bristol.gov.uk::ee276c86-d5c6-4590-8b69-181ba177c796" providerId="AD" clId="Web-{5CE584CB-FFBC-2A14-31F3-F46CFE830943}" dt="2022-02-16T23:49:34.820" v="1809" actId="20577"/>
        <pc:sldMkLst>
          <pc:docMk/>
          <pc:sldMk cId="2305499784" sldId="324"/>
        </pc:sldMkLst>
        <pc:spChg chg="mod">
          <ac:chgData name="Marc Cooper" userId="S::marc.cooper@bristol.gov.uk::ee276c86-d5c6-4590-8b69-181ba177c796" providerId="AD" clId="Web-{5CE584CB-FFBC-2A14-31F3-F46CFE830943}" dt="2022-02-16T23:49:34.820" v="1809" actId="20577"/>
          <ac:spMkLst>
            <pc:docMk/>
            <pc:sldMk cId="2305499784" sldId="324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5CE584CB-FFBC-2A14-31F3-F46CFE830943}" dt="2022-02-16T23:42:56.248" v="1544" actId="20577"/>
          <ac:spMkLst>
            <pc:docMk/>
            <pc:sldMk cId="2305499784" sldId="324"/>
            <ac:spMk id="3" creationId="{2914E9A6-F835-4E57-A30C-37D1BEEED97C}"/>
          </ac:spMkLst>
        </pc:spChg>
      </pc:sldChg>
      <pc:sldChg chg="add del replId">
        <pc:chgData name="Marc Cooper" userId="S::marc.cooper@bristol.gov.uk::ee276c86-d5c6-4590-8b69-181ba177c796" providerId="AD" clId="Web-{5CE584CB-FFBC-2A14-31F3-F46CFE830943}" dt="2022-02-16T23:13:41.942" v="802"/>
        <pc:sldMkLst>
          <pc:docMk/>
          <pc:sldMk cId="3588900873" sldId="324"/>
        </pc:sldMkLst>
      </pc:sldChg>
    </pc:docChg>
  </pc:docChgLst>
  <pc:docChgLst>
    <pc:chgData name="Marc Cooper" userId="S::marc.cooper@bristol.gov.uk::ee276c86-d5c6-4590-8b69-181ba177c796" providerId="AD" clId="Web-{ECB8C3E9-F4D1-1818-F7C3-380DCA012149}"/>
    <pc:docChg chg="modSld">
      <pc:chgData name="Marc Cooper" userId="S::marc.cooper@bristol.gov.uk::ee276c86-d5c6-4590-8b69-181ba177c796" providerId="AD" clId="Web-{ECB8C3E9-F4D1-1818-F7C3-380DCA012149}" dt="2022-02-25T11:34:32.529" v="59"/>
      <pc:docMkLst>
        <pc:docMk/>
      </pc:docMkLst>
      <pc:sldChg chg="modNotes">
        <pc:chgData name="Marc Cooper" userId="S::marc.cooper@bristol.gov.uk::ee276c86-d5c6-4590-8b69-181ba177c796" providerId="AD" clId="Web-{ECB8C3E9-F4D1-1818-F7C3-380DCA012149}" dt="2022-02-25T11:32:52.795" v="3"/>
        <pc:sldMkLst>
          <pc:docMk/>
          <pc:sldMk cId="1902153963" sldId="278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02.995" v="9"/>
        <pc:sldMkLst>
          <pc:docMk/>
          <pc:sldMk cId="1718833325" sldId="280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27.050" v="57"/>
        <pc:sldMkLst>
          <pc:docMk/>
          <pc:sldMk cId="2112350614" sldId="283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2:57.089" v="5"/>
        <pc:sldMkLst>
          <pc:docMk/>
          <pc:sldMk cId="1232941368" sldId="289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12.949" v="12"/>
        <pc:sldMkLst>
          <pc:docMk/>
          <pc:sldMk cId="2749097078" sldId="291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41.918" v="29"/>
        <pc:sldMkLst>
          <pc:docMk/>
          <pc:sldMk cId="1381011443" sldId="292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53.028" v="35"/>
        <pc:sldMkLst>
          <pc:docMk/>
          <pc:sldMk cId="1126560609" sldId="295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03.091" v="39"/>
        <pc:sldMkLst>
          <pc:docMk/>
          <pc:sldMk cId="1300417547" sldId="297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2:47.667" v="0"/>
        <pc:sldMkLst>
          <pc:docMk/>
          <pc:sldMk cId="3852543362" sldId="298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47.043" v="31"/>
        <pc:sldMkLst>
          <pc:docMk/>
          <pc:sldMk cId="1711719311" sldId="299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14.997" v="49"/>
        <pc:sldMkLst>
          <pc:docMk/>
          <pc:sldMk cId="114808977" sldId="301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23.794" v="55"/>
        <pc:sldMkLst>
          <pc:docMk/>
          <pc:sldMk cId="3988188389" sldId="302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00.167" v="7"/>
        <pc:sldMkLst>
          <pc:docMk/>
          <pc:sldMk cId="3612832961" sldId="304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32.529" v="59"/>
        <pc:sldMkLst>
          <pc:docMk/>
          <pc:sldMk cId="660222051" sldId="305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20.668" v="16"/>
        <pc:sldMkLst>
          <pc:docMk/>
          <pc:sldMk cId="1437993924" sldId="306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16.402" v="14"/>
        <pc:sldMkLst>
          <pc:docMk/>
          <pc:sldMk cId="2268579190" sldId="308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37.559" v="28"/>
        <pc:sldMkLst>
          <pc:docMk/>
          <pc:sldMk cId="2576279121" sldId="310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28.293" v="22"/>
        <pc:sldMkLst>
          <pc:docMk/>
          <pc:sldMk cId="830602128" sldId="311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34.715" v="26"/>
        <pc:sldMkLst>
          <pc:docMk/>
          <pc:sldMk cId="366109817" sldId="313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31.433" v="24"/>
        <pc:sldMkLst>
          <pc:docMk/>
          <pc:sldMk cId="2051860042" sldId="314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06.448" v="10"/>
        <pc:sldMkLst>
          <pc:docMk/>
          <pc:sldMk cId="3964278783" sldId="315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57.872" v="37"/>
        <pc:sldMkLst>
          <pc:docMk/>
          <pc:sldMk cId="298178961" sldId="316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09.481" v="43"/>
        <pc:sldMkLst>
          <pc:docMk/>
          <pc:sldMk cId="909644362" sldId="317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17.326" v="51"/>
        <pc:sldMkLst>
          <pc:docMk/>
          <pc:sldMk cId="847077580" sldId="318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21.372" v="53"/>
        <pc:sldMkLst>
          <pc:docMk/>
          <pc:sldMk cId="2947894536" sldId="319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50.403" v="33"/>
        <pc:sldMkLst>
          <pc:docMk/>
          <pc:sldMk cId="1914698537" sldId="320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05.669" v="41"/>
        <pc:sldMkLst>
          <pc:docMk/>
          <pc:sldMk cId="3961432735" sldId="322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4:13.013" v="46"/>
        <pc:sldMkLst>
          <pc:docMk/>
          <pc:sldMk cId="755996920" sldId="323"/>
        </pc:sldMkLst>
      </pc:sldChg>
      <pc:sldChg chg="modNotes">
        <pc:chgData name="Marc Cooper" userId="S::marc.cooper@bristol.gov.uk::ee276c86-d5c6-4590-8b69-181ba177c796" providerId="AD" clId="Web-{ECB8C3E9-F4D1-1818-F7C3-380DCA012149}" dt="2022-02-25T11:33:24.793" v="20"/>
        <pc:sldMkLst>
          <pc:docMk/>
          <pc:sldMk cId="2305499784" sldId="324"/>
        </pc:sldMkLst>
      </pc:sldChg>
    </pc:docChg>
  </pc:docChgLst>
  <pc:docChgLst>
    <pc:chgData name="Marc Cooper" userId="S::marc.cooper@bristol.gov.uk::ee276c86-d5c6-4590-8b69-181ba177c796" providerId="AD" clId="Web-{40D9B713-F672-B299-C827-CF62052486BE}"/>
    <pc:docChg chg="addSld delSld modSld sldOrd modSection">
      <pc:chgData name="Marc Cooper" userId="S::marc.cooper@bristol.gov.uk::ee276c86-d5c6-4590-8b69-181ba177c796" providerId="AD" clId="Web-{40D9B713-F672-B299-C827-CF62052486BE}" dt="2022-02-16T22:44:25.519" v="12223"/>
      <pc:docMkLst>
        <pc:docMk/>
      </pc:docMkLst>
      <pc:sldChg chg="modSp modNotes">
        <pc:chgData name="Marc Cooper" userId="S::marc.cooper@bristol.gov.uk::ee276c86-d5c6-4590-8b69-181ba177c796" providerId="AD" clId="Web-{40D9B713-F672-B299-C827-CF62052486BE}" dt="2022-02-16T20:20:53.536" v="5452"/>
        <pc:sldMkLst>
          <pc:docMk/>
          <pc:sldMk cId="1902153963" sldId="278"/>
        </pc:sldMkLst>
        <pc:spChg chg="mod">
          <ac:chgData name="Marc Cooper" userId="S::marc.cooper@bristol.gov.uk::ee276c86-d5c6-4590-8b69-181ba177c796" providerId="AD" clId="Web-{40D9B713-F672-B299-C827-CF62052486BE}" dt="2022-02-16T15:18:15.887" v="3706" actId="20577"/>
          <ac:spMkLst>
            <pc:docMk/>
            <pc:sldMk cId="1902153963" sldId="278"/>
            <ac:spMk id="3" creationId="{00000000-0000-0000-0000-000000000000}"/>
          </ac:spMkLst>
        </pc:spChg>
      </pc:sldChg>
      <pc:sldChg chg="modSp del">
        <pc:chgData name="Marc Cooper" userId="S::marc.cooper@bristol.gov.uk::ee276c86-d5c6-4590-8b69-181ba177c796" providerId="AD" clId="Web-{40D9B713-F672-B299-C827-CF62052486BE}" dt="2022-02-16T13:19:17.147" v="1607"/>
        <pc:sldMkLst>
          <pc:docMk/>
          <pc:sldMk cId="2107286277" sldId="279"/>
        </pc:sldMkLst>
        <pc:spChg chg="mod">
          <ac:chgData name="Marc Cooper" userId="S::marc.cooper@bristol.gov.uk::ee276c86-d5c6-4590-8b69-181ba177c796" providerId="AD" clId="Web-{40D9B713-F672-B299-C827-CF62052486BE}" dt="2022-02-16T13:18:39.787" v="1604" actId="20577"/>
          <ac:spMkLst>
            <pc:docMk/>
            <pc:sldMk cId="2107286277" sldId="279"/>
            <ac:spMk id="2" creationId="{00000000-0000-0000-0000-000000000000}"/>
          </ac:spMkLst>
        </pc:spChg>
      </pc:sldChg>
      <pc:sldChg chg="modSp modNotes">
        <pc:chgData name="Marc Cooper" userId="S::marc.cooper@bristol.gov.uk::ee276c86-d5c6-4590-8b69-181ba177c796" providerId="AD" clId="Web-{40D9B713-F672-B299-C827-CF62052486BE}" dt="2022-02-16T21:04:13.427" v="7467" actId="20577"/>
        <pc:sldMkLst>
          <pc:docMk/>
          <pc:sldMk cId="1718833325" sldId="280"/>
        </pc:sldMkLst>
        <pc:spChg chg="mod">
          <ac:chgData name="Marc Cooper" userId="S::marc.cooper@bristol.gov.uk::ee276c86-d5c6-4590-8b69-181ba177c796" providerId="AD" clId="Web-{40D9B713-F672-B299-C827-CF62052486BE}" dt="2022-02-16T21:04:13.427" v="7467" actId="20577"/>
          <ac:spMkLst>
            <pc:docMk/>
            <pc:sldMk cId="1718833325" sldId="280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40D9B713-F672-B299-C827-CF62052486BE}" dt="2022-02-16T20:24:59.122" v="5612" actId="20577"/>
          <ac:spMkLst>
            <pc:docMk/>
            <pc:sldMk cId="1718833325" sldId="280"/>
            <ac:spMk id="3" creationId="{2914E9A6-F835-4E57-A30C-37D1BEEED97C}"/>
          </ac:spMkLst>
        </pc:spChg>
      </pc:sldChg>
      <pc:sldChg chg="modSp del modNotes">
        <pc:chgData name="Marc Cooper" userId="S::marc.cooper@bristol.gov.uk::ee276c86-d5c6-4590-8b69-181ba177c796" providerId="AD" clId="Web-{40D9B713-F672-B299-C827-CF62052486BE}" dt="2022-02-16T15:55:14.703" v="4309"/>
        <pc:sldMkLst>
          <pc:docMk/>
          <pc:sldMk cId="3126904516" sldId="281"/>
        </pc:sldMkLst>
        <pc:spChg chg="mod">
          <ac:chgData name="Marc Cooper" userId="S::marc.cooper@bristol.gov.uk::ee276c86-d5c6-4590-8b69-181ba177c796" providerId="AD" clId="Web-{40D9B713-F672-B299-C827-CF62052486BE}" dt="2022-02-16T15:53:36.748" v="4294" actId="20577"/>
          <ac:spMkLst>
            <pc:docMk/>
            <pc:sldMk cId="3126904516" sldId="281"/>
            <ac:spMk id="2" creationId="{B18BA592-4C56-4140-827C-43D63C40A318}"/>
          </ac:spMkLst>
        </pc:spChg>
      </pc:sldChg>
      <pc:sldChg chg="modNotes">
        <pc:chgData name="Marc Cooper" userId="S::marc.cooper@bristol.gov.uk::ee276c86-d5c6-4590-8b69-181ba177c796" providerId="AD" clId="Web-{40D9B713-F672-B299-C827-CF62052486BE}" dt="2022-02-16T22:34:40.908" v="11894"/>
        <pc:sldMkLst>
          <pc:docMk/>
          <pc:sldMk cId="2112350614" sldId="283"/>
        </pc:sldMkLst>
      </pc:sldChg>
      <pc:sldChg chg="addSp delSp modSp ord">
        <pc:chgData name="Marc Cooper" userId="S::marc.cooper@bristol.gov.uk::ee276c86-d5c6-4590-8b69-181ba177c796" providerId="AD" clId="Web-{40D9B713-F672-B299-C827-CF62052486BE}" dt="2022-02-16T16:38:04.293" v="4761"/>
        <pc:sldMkLst>
          <pc:docMk/>
          <pc:sldMk cId="996127077" sldId="284"/>
        </pc:sldMkLst>
        <pc:spChg chg="mod">
          <ac:chgData name="Marc Cooper" userId="S::marc.cooper@bristol.gov.uk::ee276c86-d5c6-4590-8b69-181ba177c796" providerId="AD" clId="Web-{40D9B713-F672-B299-C827-CF62052486BE}" dt="2022-02-16T16:35:23.180" v="4744" actId="20577"/>
          <ac:spMkLst>
            <pc:docMk/>
            <pc:sldMk cId="996127077" sldId="284"/>
            <ac:spMk id="3" creationId="{2914E9A6-F835-4E57-A30C-37D1BEEED97C}"/>
          </ac:spMkLst>
        </pc:spChg>
        <pc:spChg chg="add">
          <ac:chgData name="Marc Cooper" userId="S::marc.cooper@bristol.gov.uk::ee276c86-d5c6-4590-8b69-181ba177c796" providerId="AD" clId="Web-{40D9B713-F672-B299-C827-CF62052486BE}" dt="2022-02-16T16:38:04.293" v="4761"/>
          <ac:spMkLst>
            <pc:docMk/>
            <pc:sldMk cId="996127077" sldId="284"/>
            <ac:spMk id="4" creationId="{4DFE2E3E-0F53-43CA-9E61-D697CF8A585E}"/>
          </ac:spMkLst>
        </pc:spChg>
        <pc:spChg chg="add">
          <ac:chgData name="Marc Cooper" userId="S::marc.cooper@bristol.gov.uk::ee276c86-d5c6-4590-8b69-181ba177c796" providerId="AD" clId="Web-{40D9B713-F672-B299-C827-CF62052486BE}" dt="2022-02-16T16:38:04.293" v="4761"/>
          <ac:spMkLst>
            <pc:docMk/>
            <pc:sldMk cId="996127077" sldId="284"/>
            <ac:spMk id="6" creationId="{8825ACD1-2387-4835-905D-51DF0E985876}"/>
          </ac:spMkLst>
        </pc:spChg>
        <pc:picChg chg="del mod">
          <ac:chgData name="Marc Cooper" userId="S::marc.cooper@bristol.gov.uk::ee276c86-d5c6-4590-8b69-181ba177c796" providerId="AD" clId="Web-{40D9B713-F672-B299-C827-CF62052486BE}" dt="2022-02-16T16:37:53.371" v="4760"/>
          <ac:picMkLst>
            <pc:docMk/>
            <pc:sldMk cId="996127077" sldId="284"/>
            <ac:picMk id="2" creationId="{6A26AF28-58F8-4610-9019-3E84D14411D3}"/>
          </ac:picMkLst>
        </pc:picChg>
        <pc:picChg chg="add">
          <ac:chgData name="Marc Cooper" userId="S::marc.cooper@bristol.gov.uk::ee276c86-d5c6-4590-8b69-181ba177c796" providerId="AD" clId="Web-{40D9B713-F672-B299-C827-CF62052486BE}" dt="2022-02-16T16:38:04.293" v="4761"/>
          <ac:picMkLst>
            <pc:docMk/>
            <pc:sldMk cId="996127077" sldId="284"/>
            <ac:picMk id="5" creationId="{EF9E44DB-EEC2-4EF7-B4BB-5768CAC5ED1B}"/>
          </ac:picMkLst>
        </pc:picChg>
      </pc:sldChg>
      <pc:sldChg chg="modSp del">
        <pc:chgData name="Marc Cooper" userId="S::marc.cooper@bristol.gov.uk::ee276c86-d5c6-4590-8b69-181ba177c796" providerId="AD" clId="Web-{40D9B713-F672-B299-C827-CF62052486BE}" dt="2022-02-16T16:20:21.050" v="4613"/>
        <pc:sldMkLst>
          <pc:docMk/>
          <pc:sldMk cId="592780786" sldId="285"/>
        </pc:sldMkLst>
        <pc:picChg chg="mod">
          <ac:chgData name="Marc Cooper" userId="S::marc.cooper@bristol.gov.uk::ee276c86-d5c6-4590-8b69-181ba177c796" providerId="AD" clId="Web-{40D9B713-F672-B299-C827-CF62052486BE}" dt="2022-02-16T15:55:29.454" v="4310" actId="14100"/>
          <ac:picMkLst>
            <pc:docMk/>
            <pc:sldMk cId="592780786" sldId="285"/>
            <ac:picMk id="17" creationId="{687A2E22-20AA-408F-84AF-A9CC80E7E98E}"/>
          </ac:picMkLst>
        </pc:picChg>
      </pc:sldChg>
      <pc:sldChg chg="addSp modSp ord modNotes">
        <pc:chgData name="Marc Cooper" userId="S::marc.cooper@bristol.gov.uk::ee276c86-d5c6-4590-8b69-181ba177c796" providerId="AD" clId="Web-{40D9B713-F672-B299-C827-CF62052486BE}" dt="2022-02-16T20:30:03.975" v="5815" actId="20577"/>
        <pc:sldMkLst>
          <pc:docMk/>
          <pc:sldMk cId="1232941368" sldId="289"/>
        </pc:sldMkLst>
        <pc:spChg chg="add mod">
          <ac:chgData name="Marc Cooper" userId="S::marc.cooper@bristol.gov.uk::ee276c86-d5c6-4590-8b69-181ba177c796" providerId="AD" clId="Web-{40D9B713-F672-B299-C827-CF62052486BE}" dt="2022-02-16T20:30:03.975" v="5815" actId="20577"/>
          <ac:spMkLst>
            <pc:docMk/>
            <pc:sldMk cId="1232941368" sldId="289"/>
            <ac:spMk id="2" creationId="{8FFBD665-7660-484E-BD34-30FEA6454FA3}"/>
          </ac:spMkLst>
        </pc:spChg>
        <pc:spChg chg="mod">
          <ac:chgData name="Marc Cooper" userId="S::marc.cooper@bristol.gov.uk::ee276c86-d5c6-4590-8b69-181ba177c796" providerId="AD" clId="Web-{40D9B713-F672-B299-C827-CF62052486BE}" dt="2022-02-16T13:03:21.485" v="1268" actId="20577"/>
          <ac:spMkLst>
            <pc:docMk/>
            <pc:sldMk cId="1232941368" sldId="289"/>
            <ac:spMk id="3" creationId="{2914E9A6-F835-4E57-A30C-37D1BEEED97C}"/>
          </ac:spMkLst>
        </pc:spChg>
      </pc:sldChg>
      <pc:sldChg chg="addSp delSp modSp add del ord modNotes">
        <pc:chgData name="Marc Cooper" userId="S::marc.cooper@bristol.gov.uk::ee276c86-d5c6-4590-8b69-181ba177c796" providerId="AD" clId="Web-{40D9B713-F672-B299-C827-CF62052486BE}" dt="2022-02-16T22:11:16.335" v="11117"/>
        <pc:sldMkLst>
          <pc:docMk/>
          <pc:sldMk cId="333644428" sldId="290"/>
        </pc:sldMkLst>
        <pc:spChg chg="add del mod">
          <ac:chgData name="Marc Cooper" userId="S::marc.cooper@bristol.gov.uk::ee276c86-d5c6-4590-8b69-181ba177c796" providerId="AD" clId="Web-{40D9B713-F672-B299-C827-CF62052486BE}" dt="2022-02-16T10:43:37.459" v="1017"/>
          <ac:spMkLst>
            <pc:docMk/>
            <pc:sldMk cId="333644428" sldId="290"/>
            <ac:spMk id="4" creationId="{5C78DA6E-A76C-4DAE-86BC-BBECAD326DAF}"/>
          </ac:spMkLst>
        </pc:spChg>
        <pc:picChg chg="mod">
          <ac:chgData name="Marc Cooper" userId="S::marc.cooper@bristol.gov.uk::ee276c86-d5c6-4590-8b69-181ba177c796" providerId="AD" clId="Web-{40D9B713-F672-B299-C827-CF62052486BE}" dt="2022-02-16T10:43:29.349" v="1014" actId="14100"/>
          <ac:picMkLst>
            <pc:docMk/>
            <pc:sldMk cId="333644428" sldId="290"/>
            <ac:picMk id="25" creationId="{54F5BBAD-1610-4D82-BBF8-D1BC55D99AF3}"/>
          </ac:picMkLst>
        </pc:picChg>
      </pc:sldChg>
      <pc:sldChg chg="ord modNotes">
        <pc:chgData name="Marc Cooper" userId="S::marc.cooper@bristol.gov.uk::ee276c86-d5c6-4590-8b69-181ba177c796" providerId="AD" clId="Web-{40D9B713-F672-B299-C827-CF62052486BE}" dt="2022-02-16T20:42:08.200" v="6480"/>
        <pc:sldMkLst>
          <pc:docMk/>
          <pc:sldMk cId="2749097078" sldId="291"/>
        </pc:sldMkLst>
      </pc:sldChg>
      <pc:sldChg chg="modSp modNotes">
        <pc:chgData name="Marc Cooper" userId="S::marc.cooper@bristol.gov.uk::ee276c86-d5c6-4590-8b69-181ba177c796" providerId="AD" clId="Web-{40D9B713-F672-B299-C827-CF62052486BE}" dt="2022-02-16T21:44:27.347" v="9594"/>
        <pc:sldMkLst>
          <pc:docMk/>
          <pc:sldMk cId="1381011443" sldId="292"/>
        </pc:sldMkLst>
        <pc:spChg chg="mod">
          <ac:chgData name="Marc Cooper" userId="S::marc.cooper@bristol.gov.uk::ee276c86-d5c6-4590-8b69-181ba177c796" providerId="AD" clId="Web-{40D9B713-F672-B299-C827-CF62052486BE}" dt="2022-02-16T15:53:21.779" v="4293" actId="20577"/>
          <ac:spMkLst>
            <pc:docMk/>
            <pc:sldMk cId="1381011443" sldId="292"/>
            <ac:spMk id="2" creationId="{B18BA592-4C56-4140-827C-43D63C40A318}"/>
          </ac:spMkLst>
        </pc:spChg>
      </pc:sldChg>
      <pc:sldChg chg="addSp delSp modSp">
        <pc:chgData name="Marc Cooper" userId="S::marc.cooper@bristol.gov.uk::ee276c86-d5c6-4590-8b69-181ba177c796" providerId="AD" clId="Web-{40D9B713-F672-B299-C827-CF62052486BE}" dt="2022-02-16T16:09:06.941" v="4345" actId="1076"/>
        <pc:sldMkLst>
          <pc:docMk/>
          <pc:sldMk cId="257614593" sldId="293"/>
        </pc:sldMkLst>
        <pc:spChg chg="del">
          <ac:chgData name="Marc Cooper" userId="S::marc.cooper@bristol.gov.uk::ee276c86-d5c6-4590-8b69-181ba177c796" providerId="AD" clId="Web-{40D9B713-F672-B299-C827-CF62052486BE}" dt="2022-02-16T15:30:45.264" v="3987"/>
          <ac:spMkLst>
            <pc:docMk/>
            <pc:sldMk cId="257614593" sldId="293"/>
            <ac:spMk id="2" creationId="{B18BA592-4C56-4140-827C-43D63C40A318}"/>
          </ac:spMkLst>
        </pc:spChg>
        <pc:spChg chg="add del mod">
          <ac:chgData name="Marc Cooper" userId="S::marc.cooper@bristol.gov.uk::ee276c86-d5c6-4590-8b69-181ba177c796" providerId="AD" clId="Web-{40D9B713-F672-B299-C827-CF62052486BE}" dt="2022-02-16T15:30:47.076" v="3988"/>
          <ac:spMkLst>
            <pc:docMk/>
            <pc:sldMk cId="257614593" sldId="293"/>
            <ac:spMk id="5" creationId="{10C4D224-894F-4D9F-9EB1-41B92E8F199D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9:06.941" v="4345" actId="1076"/>
          <ac:spMkLst>
            <pc:docMk/>
            <pc:sldMk cId="257614593" sldId="293"/>
            <ac:spMk id="17" creationId="{B211595D-6E20-4CC3-82F3-7EC4E8DA88F2}"/>
          </ac:spMkLst>
        </pc:spChg>
        <pc:spChg chg="add del mod">
          <ac:chgData name="Marc Cooper" userId="S::marc.cooper@bristol.gov.uk::ee276c86-d5c6-4590-8b69-181ba177c796" providerId="AD" clId="Web-{40D9B713-F672-B299-C827-CF62052486BE}" dt="2022-02-16T15:44:06.485" v="4135"/>
          <ac:spMkLst>
            <pc:docMk/>
            <pc:sldMk cId="257614593" sldId="293"/>
            <ac:spMk id="19" creationId="{3E761D7D-E8FE-481A-B376-22765F884C26}"/>
          </ac:spMkLst>
        </pc:spChg>
        <pc:spChg chg="add del">
          <ac:chgData name="Marc Cooper" userId="S::marc.cooper@bristol.gov.uk::ee276c86-d5c6-4590-8b69-181ba177c796" providerId="AD" clId="Web-{40D9B713-F672-B299-C827-CF62052486BE}" dt="2022-02-16T15:44:04.985" v="4134"/>
          <ac:spMkLst>
            <pc:docMk/>
            <pc:sldMk cId="257614593" sldId="293"/>
            <ac:spMk id="20" creationId="{89E92E66-5280-481B-9F07-76C3B527B8F8}"/>
          </ac:spMkLst>
        </pc:spChg>
        <pc:spChg chg="add del">
          <ac:chgData name="Marc Cooper" userId="S::marc.cooper@bristol.gov.uk::ee276c86-d5c6-4590-8b69-181ba177c796" providerId="AD" clId="Web-{40D9B713-F672-B299-C827-CF62052486BE}" dt="2022-02-16T15:44:02.891" v="4133"/>
          <ac:spMkLst>
            <pc:docMk/>
            <pc:sldMk cId="257614593" sldId="293"/>
            <ac:spMk id="21" creationId="{F5779DBB-144D-4B4C-9CD9-99ED14FBD1E2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8:56.253" v="4337" actId="1076"/>
          <ac:spMkLst>
            <pc:docMk/>
            <pc:sldMk cId="257614593" sldId="293"/>
            <ac:spMk id="22" creationId="{AFF6E659-FBA6-43AC-891E-70C0B1BE4005}"/>
          </ac:spMkLst>
        </pc:spChg>
        <pc:spChg chg="add del mod">
          <ac:chgData name="Marc Cooper" userId="S::marc.cooper@bristol.gov.uk::ee276c86-d5c6-4590-8b69-181ba177c796" providerId="AD" clId="Web-{40D9B713-F672-B299-C827-CF62052486BE}" dt="2022-02-16T15:44:08.907" v="4136"/>
          <ac:spMkLst>
            <pc:docMk/>
            <pc:sldMk cId="257614593" sldId="293"/>
            <ac:spMk id="24" creationId="{FB1EB580-9898-4EC2-94FD-1FE84108D274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8:56.253" v="4338" actId="1076"/>
          <ac:spMkLst>
            <pc:docMk/>
            <pc:sldMk cId="257614593" sldId="293"/>
            <ac:spMk id="25" creationId="{78FB1F36-29C6-489B-9B38-960E663C0A3A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8:56.269" v="4339" actId="1076"/>
          <ac:spMkLst>
            <pc:docMk/>
            <pc:sldMk cId="257614593" sldId="293"/>
            <ac:spMk id="26" creationId="{3347072E-554C-40D3-8648-21564E75E241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8:56.269" v="4340" actId="1076"/>
          <ac:spMkLst>
            <pc:docMk/>
            <pc:sldMk cId="257614593" sldId="293"/>
            <ac:spMk id="27" creationId="{70FFEE87-FCF8-4DFE-8797-266E49753C3D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8:56.284" v="4341" actId="1076"/>
          <ac:spMkLst>
            <pc:docMk/>
            <pc:sldMk cId="257614593" sldId="293"/>
            <ac:spMk id="28" creationId="{85275812-7821-4D08-9A2E-AE4777A729FC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8:56.300" v="4342" actId="1076"/>
          <ac:spMkLst>
            <pc:docMk/>
            <pc:sldMk cId="257614593" sldId="293"/>
            <ac:spMk id="29" creationId="{FD7F8372-0907-4691-BE77-294FD2712423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08:56.300" v="4343" actId="1076"/>
          <ac:spMkLst>
            <pc:docMk/>
            <pc:sldMk cId="257614593" sldId="293"/>
            <ac:spMk id="30" creationId="{94F91101-3691-43A2-8F60-70A527932EFE}"/>
          </ac:spMkLst>
        </pc:spChg>
        <pc:picChg chg="add del mod modCrop">
          <ac:chgData name="Marc Cooper" userId="S::marc.cooper@bristol.gov.uk::ee276c86-d5c6-4590-8b69-181ba177c796" providerId="AD" clId="Web-{40D9B713-F672-B299-C827-CF62052486BE}" dt="2022-02-16T15:38:24.915" v="4057"/>
          <ac:picMkLst>
            <pc:docMk/>
            <pc:sldMk cId="257614593" sldId="293"/>
            <ac:picMk id="6" creationId="{81D0D412-6A2C-4ECB-B0FA-8570817C2DE2}"/>
          </ac:picMkLst>
        </pc:picChg>
        <pc:picChg chg="add del mod modCrop">
          <ac:chgData name="Marc Cooper" userId="S::marc.cooper@bristol.gov.uk::ee276c86-d5c6-4590-8b69-181ba177c796" providerId="AD" clId="Web-{40D9B713-F672-B299-C827-CF62052486BE}" dt="2022-02-16T15:38:17.555" v="4052"/>
          <ac:picMkLst>
            <pc:docMk/>
            <pc:sldMk cId="257614593" sldId="293"/>
            <ac:picMk id="8" creationId="{4F927E70-A394-4508-8905-FEF9994A7A6A}"/>
          </ac:picMkLst>
        </pc:picChg>
        <pc:picChg chg="add del mod">
          <ac:chgData name="Marc Cooper" userId="S::marc.cooper@bristol.gov.uk::ee276c86-d5c6-4590-8b69-181ba177c796" providerId="AD" clId="Web-{40D9B713-F672-B299-C827-CF62052486BE}" dt="2022-02-16T15:38:25.712" v="4058"/>
          <ac:picMkLst>
            <pc:docMk/>
            <pc:sldMk cId="257614593" sldId="293"/>
            <ac:picMk id="9" creationId="{76151899-E2B9-412E-A50D-B7F0FC6F8552}"/>
          </ac:picMkLst>
        </pc:picChg>
        <pc:picChg chg="add del mod modCrop">
          <ac:chgData name="Marc Cooper" userId="S::marc.cooper@bristol.gov.uk::ee276c86-d5c6-4590-8b69-181ba177c796" providerId="AD" clId="Web-{40D9B713-F672-B299-C827-CF62052486BE}" dt="2022-02-16T15:38:24.899" v="4056"/>
          <ac:picMkLst>
            <pc:docMk/>
            <pc:sldMk cId="257614593" sldId="293"/>
            <ac:picMk id="10" creationId="{620E58B3-8AE7-4E2E-9C66-BA294EF87F48}"/>
          </ac:picMkLst>
        </pc:picChg>
        <pc:picChg chg="add mod modCrop">
          <ac:chgData name="Marc Cooper" userId="S::marc.cooper@bristol.gov.uk::ee276c86-d5c6-4590-8b69-181ba177c796" providerId="AD" clId="Web-{40D9B713-F672-B299-C827-CF62052486BE}" dt="2022-02-16T16:08:56.222" v="4335" actId="1076"/>
          <ac:picMkLst>
            <pc:docMk/>
            <pc:sldMk cId="257614593" sldId="293"/>
            <ac:picMk id="11" creationId="{D7A645CC-1750-435A-8C50-B1B1B82B4B2F}"/>
          </ac:picMkLst>
        </pc:picChg>
        <pc:picChg chg="add del mod modCrop">
          <ac:chgData name="Marc Cooper" userId="S::marc.cooper@bristol.gov.uk::ee276c86-d5c6-4590-8b69-181ba177c796" providerId="AD" clId="Web-{40D9B713-F672-B299-C827-CF62052486BE}" dt="2022-02-16T15:38:23.743" v="4054"/>
          <ac:picMkLst>
            <pc:docMk/>
            <pc:sldMk cId="257614593" sldId="293"/>
            <ac:picMk id="12" creationId="{ED8ACDC2-1F6F-4079-B04E-664B134CDC61}"/>
          </ac:picMkLst>
        </pc:picChg>
        <pc:picChg chg="add del mod modCrop">
          <ac:chgData name="Marc Cooper" userId="S::marc.cooper@bristol.gov.uk::ee276c86-d5c6-4590-8b69-181ba177c796" providerId="AD" clId="Web-{40D9B713-F672-B299-C827-CF62052486BE}" dt="2022-02-16T15:38:24.102" v="4055"/>
          <ac:picMkLst>
            <pc:docMk/>
            <pc:sldMk cId="257614593" sldId="293"/>
            <ac:picMk id="13" creationId="{0641522F-155A-48FE-BE98-5675056FA554}"/>
          </ac:picMkLst>
        </pc:picChg>
        <pc:picChg chg="add del">
          <ac:chgData name="Marc Cooper" userId="S::marc.cooper@bristol.gov.uk::ee276c86-d5c6-4590-8b69-181ba177c796" providerId="AD" clId="Web-{40D9B713-F672-B299-C827-CF62052486BE}" dt="2022-02-16T15:35:45.099" v="4031"/>
          <ac:picMkLst>
            <pc:docMk/>
            <pc:sldMk cId="257614593" sldId="293"/>
            <ac:picMk id="14" creationId="{CCADB98B-21B1-40C4-BB8C-4DB7B0789F23}"/>
          </ac:picMkLst>
        </pc:picChg>
        <pc:picChg chg="add del">
          <ac:chgData name="Marc Cooper" userId="S::marc.cooper@bristol.gov.uk::ee276c86-d5c6-4590-8b69-181ba177c796" providerId="AD" clId="Web-{40D9B713-F672-B299-C827-CF62052486BE}" dt="2022-02-16T15:35:44.802" v="4030"/>
          <ac:picMkLst>
            <pc:docMk/>
            <pc:sldMk cId="257614593" sldId="293"/>
            <ac:picMk id="15" creationId="{E1F1F7F2-8AC2-4281-A719-D9198572B591}"/>
          </ac:picMkLst>
        </pc:picChg>
        <pc:cxnChg chg="add mod">
          <ac:chgData name="Marc Cooper" userId="S::marc.cooper@bristol.gov.uk::ee276c86-d5c6-4590-8b69-181ba177c796" providerId="AD" clId="Web-{40D9B713-F672-B299-C827-CF62052486BE}" dt="2022-02-16T16:09:02.535" v="4344" actId="1076"/>
          <ac:cxnSpMkLst>
            <pc:docMk/>
            <pc:sldMk cId="257614593" sldId="293"/>
            <ac:cxnSpMk id="16" creationId="{FD808760-B6B0-4EA8-8729-F3E92C0354DA}"/>
          </ac:cxnSpMkLst>
        </pc:cxnChg>
      </pc:sldChg>
      <pc:sldChg chg="modSp del">
        <pc:chgData name="Marc Cooper" userId="S::marc.cooper@bristol.gov.uk::ee276c86-d5c6-4590-8b69-181ba177c796" providerId="AD" clId="Web-{40D9B713-F672-B299-C827-CF62052486BE}" dt="2022-02-16T21:37:08.740" v="9173"/>
        <pc:sldMkLst>
          <pc:docMk/>
          <pc:sldMk cId="2424186975" sldId="294"/>
        </pc:sldMkLst>
        <pc:spChg chg="mod">
          <ac:chgData name="Marc Cooper" userId="S::marc.cooper@bristol.gov.uk::ee276c86-d5c6-4590-8b69-181ba177c796" providerId="AD" clId="Web-{40D9B713-F672-B299-C827-CF62052486BE}" dt="2022-02-16T15:51:22.682" v="4277" actId="20577"/>
          <ac:spMkLst>
            <pc:docMk/>
            <pc:sldMk cId="2424186975" sldId="294"/>
            <ac:spMk id="2" creationId="{B18BA592-4C56-4140-827C-43D63C40A318}"/>
          </ac:spMkLst>
        </pc:spChg>
      </pc:sldChg>
      <pc:sldChg chg="modSp modNotes">
        <pc:chgData name="Marc Cooper" userId="S::marc.cooper@bristol.gov.uk::ee276c86-d5c6-4590-8b69-181ba177c796" providerId="AD" clId="Web-{40D9B713-F672-B299-C827-CF62052486BE}" dt="2022-02-16T22:07:19.953" v="11084"/>
        <pc:sldMkLst>
          <pc:docMk/>
          <pc:sldMk cId="1126560609" sldId="295"/>
        </pc:sldMkLst>
        <pc:spChg chg="mod">
          <ac:chgData name="Marc Cooper" userId="S::marc.cooper@bristol.gov.uk::ee276c86-d5c6-4590-8b69-181ba177c796" providerId="AD" clId="Web-{40D9B713-F672-B299-C827-CF62052486BE}" dt="2022-02-16T16:50:09.716" v="5128" actId="20577"/>
          <ac:spMkLst>
            <pc:docMk/>
            <pc:sldMk cId="1126560609" sldId="295"/>
            <ac:spMk id="3" creationId="{2914E9A6-F835-4E57-A30C-37D1BEEED97C}"/>
          </ac:spMkLst>
        </pc:spChg>
      </pc:sldChg>
      <pc:sldChg chg="modSp del">
        <pc:chgData name="Marc Cooper" userId="S::marc.cooper@bristol.gov.uk::ee276c86-d5c6-4590-8b69-181ba177c796" providerId="AD" clId="Web-{40D9B713-F672-B299-C827-CF62052486BE}" dt="2022-02-16T16:53:34.876" v="5249"/>
        <pc:sldMkLst>
          <pc:docMk/>
          <pc:sldMk cId="2688592603" sldId="296"/>
        </pc:sldMkLst>
        <pc:picChg chg="mod">
          <ac:chgData name="Marc Cooper" userId="S::marc.cooper@bristol.gov.uk::ee276c86-d5c6-4590-8b69-181ba177c796" providerId="AD" clId="Web-{40D9B713-F672-B299-C827-CF62052486BE}" dt="2022-02-16T15:58:07.176" v="4317" actId="1076"/>
          <ac:picMkLst>
            <pc:docMk/>
            <pc:sldMk cId="2688592603" sldId="296"/>
            <ac:picMk id="4" creationId="{0B5B35AA-A181-4BDA-934A-8B6945908422}"/>
          </ac:picMkLst>
        </pc:picChg>
        <pc:picChg chg="mod">
          <ac:chgData name="Marc Cooper" userId="S::marc.cooper@bristol.gov.uk::ee276c86-d5c6-4590-8b69-181ba177c796" providerId="AD" clId="Web-{40D9B713-F672-B299-C827-CF62052486BE}" dt="2022-02-16T15:58:12.989" v="4319" actId="14100"/>
          <ac:picMkLst>
            <pc:docMk/>
            <pc:sldMk cId="2688592603" sldId="296"/>
            <ac:picMk id="5" creationId="{A67718AE-5D90-459A-BEC1-BDDCF7CD306D}"/>
          </ac:picMkLst>
        </pc:picChg>
        <pc:picChg chg="mod">
          <ac:chgData name="Marc Cooper" userId="S::marc.cooper@bristol.gov.uk::ee276c86-d5c6-4590-8b69-181ba177c796" providerId="AD" clId="Web-{40D9B713-F672-B299-C827-CF62052486BE}" dt="2022-02-16T15:58:20.723" v="4321" actId="14100"/>
          <ac:picMkLst>
            <pc:docMk/>
            <pc:sldMk cId="2688592603" sldId="296"/>
            <ac:picMk id="6" creationId="{3A3DC6B3-E82A-4BB6-98FD-F7F63B571DF9}"/>
          </ac:picMkLst>
        </pc:picChg>
      </pc:sldChg>
      <pc:sldChg chg="modSp modNotes">
        <pc:chgData name="Marc Cooper" userId="S::marc.cooper@bristol.gov.uk::ee276c86-d5c6-4590-8b69-181ba177c796" providerId="AD" clId="Web-{40D9B713-F672-B299-C827-CF62052486BE}" dt="2022-02-16T22:44:25.519" v="12223"/>
        <pc:sldMkLst>
          <pc:docMk/>
          <pc:sldMk cId="1300417547" sldId="297"/>
        </pc:sldMkLst>
        <pc:spChg chg="mod">
          <ac:chgData name="Marc Cooper" userId="S::marc.cooper@bristol.gov.uk::ee276c86-d5c6-4590-8b69-181ba177c796" providerId="AD" clId="Web-{40D9B713-F672-B299-C827-CF62052486BE}" dt="2022-02-16T16:34:53.304" v="4729" actId="20577"/>
          <ac:spMkLst>
            <pc:docMk/>
            <pc:sldMk cId="1300417547" sldId="297"/>
            <ac:spMk id="3" creationId="{2914E9A6-F835-4E57-A30C-37D1BEEED97C}"/>
          </ac:spMkLst>
        </pc:spChg>
      </pc:sldChg>
      <pc:sldChg chg="modSp ord modNotes">
        <pc:chgData name="Marc Cooper" userId="S::marc.cooper@bristol.gov.uk::ee276c86-d5c6-4590-8b69-181ba177c796" providerId="AD" clId="Web-{40D9B713-F672-B299-C827-CF62052486BE}" dt="2022-02-16T20:21:31.459" v="5466"/>
        <pc:sldMkLst>
          <pc:docMk/>
          <pc:sldMk cId="3852543362" sldId="298"/>
        </pc:sldMkLst>
        <pc:spChg chg="mod">
          <ac:chgData name="Marc Cooper" userId="S::marc.cooper@bristol.gov.uk::ee276c86-d5c6-4590-8b69-181ba177c796" providerId="AD" clId="Web-{40D9B713-F672-B299-C827-CF62052486BE}" dt="2022-02-16T13:01:49.451" v="1229" actId="20577"/>
          <ac:spMkLst>
            <pc:docMk/>
            <pc:sldMk cId="3852543362" sldId="298"/>
            <ac:spMk id="2" creationId="{00000000-0000-0000-0000-000000000000}"/>
          </ac:spMkLst>
        </pc:spChg>
      </pc:sldChg>
      <pc:sldChg chg="modNotes">
        <pc:chgData name="Marc Cooper" userId="S::marc.cooper@bristol.gov.uk::ee276c86-d5c6-4590-8b69-181ba177c796" providerId="AD" clId="Web-{40D9B713-F672-B299-C827-CF62052486BE}" dt="2022-02-16T21:39:40.057" v="9274"/>
        <pc:sldMkLst>
          <pc:docMk/>
          <pc:sldMk cId="1711719311" sldId="299"/>
        </pc:sldMkLst>
      </pc:sldChg>
      <pc:sldChg chg="modSp">
        <pc:chgData name="Marc Cooper" userId="S::marc.cooper@bristol.gov.uk::ee276c86-d5c6-4590-8b69-181ba177c796" providerId="AD" clId="Web-{40D9B713-F672-B299-C827-CF62052486BE}" dt="2022-02-16T22:32:51.858" v="11882" actId="20577"/>
        <pc:sldMkLst>
          <pc:docMk/>
          <pc:sldMk cId="2284359464" sldId="300"/>
        </pc:sldMkLst>
        <pc:spChg chg="mod">
          <ac:chgData name="Marc Cooper" userId="S::marc.cooper@bristol.gov.uk::ee276c86-d5c6-4590-8b69-181ba177c796" providerId="AD" clId="Web-{40D9B713-F672-B299-C827-CF62052486BE}" dt="2022-02-16T22:32:51.858" v="11882" actId="20577"/>
          <ac:spMkLst>
            <pc:docMk/>
            <pc:sldMk cId="2284359464" sldId="300"/>
            <ac:spMk id="2" creationId="{00000000-0000-0000-0000-000000000000}"/>
          </ac:spMkLst>
        </pc:spChg>
      </pc:sldChg>
      <pc:sldChg chg="addSp delSp modSp ord modNotes">
        <pc:chgData name="Marc Cooper" userId="S::marc.cooper@bristol.gov.uk::ee276c86-d5c6-4590-8b69-181ba177c796" providerId="AD" clId="Web-{40D9B713-F672-B299-C827-CF62052486BE}" dt="2022-02-16T22:38:58.385" v="11963" actId="1076"/>
        <pc:sldMkLst>
          <pc:docMk/>
          <pc:sldMk cId="114808977" sldId="301"/>
        </pc:sldMkLst>
        <pc:spChg chg="add del mod">
          <ac:chgData name="Marc Cooper" userId="S::marc.cooper@bristol.gov.uk::ee276c86-d5c6-4590-8b69-181ba177c796" providerId="AD" clId="Web-{40D9B713-F672-B299-C827-CF62052486BE}" dt="2022-02-16T14:19:29.229" v="2790"/>
          <ac:spMkLst>
            <pc:docMk/>
            <pc:sldMk cId="114808977" sldId="301"/>
            <ac:spMk id="2" creationId="{D5D3F0AA-EC13-4FF2-A499-19D39EF62C69}"/>
          </ac:spMkLst>
        </pc:spChg>
        <pc:spChg chg="mod">
          <ac:chgData name="Marc Cooper" userId="S::marc.cooper@bristol.gov.uk::ee276c86-d5c6-4590-8b69-181ba177c796" providerId="AD" clId="Web-{40D9B713-F672-B299-C827-CF62052486BE}" dt="2022-02-16T16:38:23.090" v="4766" actId="20577"/>
          <ac:spMkLst>
            <pc:docMk/>
            <pc:sldMk cId="114808977" sldId="301"/>
            <ac:spMk id="3" creationId="{2914E9A6-F835-4E57-A30C-37D1BEEED97C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22:38:45.665" v="11961" actId="20577"/>
          <ac:spMkLst>
            <pc:docMk/>
            <pc:sldMk cId="114808977" sldId="301"/>
            <ac:spMk id="5" creationId="{34C8639D-9147-4C62-BEE5-0697D339DCEB}"/>
          </ac:spMkLst>
        </pc:spChg>
        <pc:picChg chg="add mod">
          <ac:chgData name="Marc Cooper" userId="S::marc.cooper@bristol.gov.uk::ee276c86-d5c6-4590-8b69-181ba177c796" providerId="AD" clId="Web-{40D9B713-F672-B299-C827-CF62052486BE}" dt="2022-02-16T16:49:14.199" v="5117" actId="14100"/>
          <ac:picMkLst>
            <pc:docMk/>
            <pc:sldMk cId="114808977" sldId="301"/>
            <ac:picMk id="7" creationId="{60167426-421D-4FEF-B5B2-387071AE466B}"/>
          </ac:picMkLst>
        </pc:picChg>
        <pc:picChg chg="add mod">
          <ac:chgData name="Marc Cooper" userId="S::marc.cooper@bristol.gov.uk::ee276c86-d5c6-4590-8b69-181ba177c796" providerId="AD" clId="Web-{40D9B713-F672-B299-C827-CF62052486BE}" dt="2022-02-16T22:38:58.385" v="11963" actId="1076"/>
          <ac:picMkLst>
            <pc:docMk/>
            <pc:sldMk cId="114808977" sldId="301"/>
            <ac:picMk id="9" creationId="{7C51C177-C110-4CFB-883A-560BCDE07DAA}"/>
          </ac:picMkLst>
        </pc:picChg>
      </pc:sldChg>
      <pc:sldChg chg="addSp modSp modNotes">
        <pc:chgData name="Marc Cooper" userId="S::marc.cooper@bristol.gov.uk::ee276c86-d5c6-4590-8b69-181ba177c796" providerId="AD" clId="Web-{40D9B713-F672-B299-C827-CF62052486BE}" dt="2022-02-16T10:45:20.321" v="1041"/>
        <pc:sldMkLst>
          <pc:docMk/>
          <pc:sldMk cId="3988188389" sldId="302"/>
        </pc:sldMkLst>
        <pc:spChg chg="mod">
          <ac:chgData name="Marc Cooper" userId="S::marc.cooper@bristol.gov.uk::ee276c86-d5c6-4590-8b69-181ba177c796" providerId="AD" clId="Web-{40D9B713-F672-B299-C827-CF62052486BE}" dt="2022-02-16T10:44:46.117" v="1035" actId="14100"/>
          <ac:spMkLst>
            <pc:docMk/>
            <pc:sldMk cId="3988188389" sldId="302"/>
            <ac:spMk id="2" creationId="{00000000-0000-0000-0000-000000000000}"/>
          </ac:spMkLst>
        </pc:spChg>
        <pc:picChg chg="add mod">
          <ac:chgData name="Marc Cooper" userId="S::marc.cooper@bristol.gov.uk::ee276c86-d5c6-4590-8b69-181ba177c796" providerId="AD" clId="Web-{40D9B713-F672-B299-C827-CF62052486BE}" dt="2022-02-16T10:44:42.413" v="1032" actId="1076"/>
          <ac:picMkLst>
            <pc:docMk/>
            <pc:sldMk cId="3988188389" sldId="302"/>
            <ac:picMk id="4" creationId="{0F495ADD-04AF-4163-A3F0-C19B8902AA8A}"/>
          </ac:picMkLst>
        </pc:picChg>
      </pc:sldChg>
      <pc:sldChg chg="modSp">
        <pc:chgData name="Marc Cooper" userId="S::marc.cooper@bristol.gov.uk::ee276c86-d5c6-4590-8b69-181ba177c796" providerId="AD" clId="Web-{40D9B713-F672-B299-C827-CF62052486BE}" dt="2022-02-16T13:32:30.180" v="1883" actId="20577"/>
        <pc:sldMkLst>
          <pc:docMk/>
          <pc:sldMk cId="449865308" sldId="303"/>
        </pc:sldMkLst>
        <pc:spChg chg="mod">
          <ac:chgData name="Marc Cooper" userId="S::marc.cooper@bristol.gov.uk::ee276c86-d5c6-4590-8b69-181ba177c796" providerId="AD" clId="Web-{40D9B713-F672-B299-C827-CF62052486BE}" dt="2022-02-16T13:32:30.180" v="1883" actId="20577"/>
          <ac:spMkLst>
            <pc:docMk/>
            <pc:sldMk cId="449865308" sldId="303"/>
            <ac:spMk id="2" creationId="{00000000-0000-0000-0000-000000000000}"/>
          </ac:spMkLst>
        </pc:spChg>
      </pc:sldChg>
      <pc:sldChg chg="modSp add replId modNotes">
        <pc:chgData name="Marc Cooper" userId="S::marc.cooper@bristol.gov.uk::ee276c86-d5c6-4590-8b69-181ba177c796" providerId="AD" clId="Web-{40D9B713-F672-B299-C827-CF62052486BE}" dt="2022-02-16T20:31:37.900" v="5870"/>
        <pc:sldMkLst>
          <pc:docMk/>
          <pc:sldMk cId="3612832961" sldId="304"/>
        </pc:sldMkLst>
        <pc:spChg chg="mod">
          <ac:chgData name="Marc Cooper" userId="S::marc.cooper@bristol.gov.uk::ee276c86-d5c6-4590-8b69-181ba177c796" providerId="AD" clId="Web-{40D9B713-F672-B299-C827-CF62052486BE}" dt="2022-02-16T20:29:42.537" v="5800" actId="20577"/>
          <ac:spMkLst>
            <pc:docMk/>
            <pc:sldMk cId="3612832961" sldId="304"/>
            <ac:spMk id="2" creationId="{00000000-0000-0000-0000-000000000000}"/>
          </ac:spMkLst>
        </pc:spChg>
      </pc:sldChg>
      <pc:sldChg chg="modSp add ord replId modNotes">
        <pc:chgData name="Marc Cooper" userId="S::marc.cooper@bristol.gov.uk::ee276c86-d5c6-4590-8b69-181ba177c796" providerId="AD" clId="Web-{40D9B713-F672-B299-C827-CF62052486BE}" dt="2022-02-16T22:34:17.157" v="11891"/>
        <pc:sldMkLst>
          <pc:docMk/>
          <pc:sldMk cId="660222051" sldId="305"/>
        </pc:sldMkLst>
        <pc:spChg chg="mod">
          <ac:chgData name="Marc Cooper" userId="S::marc.cooper@bristol.gov.uk::ee276c86-d5c6-4590-8b69-181ba177c796" providerId="AD" clId="Web-{40D9B713-F672-B299-C827-CF62052486BE}" dt="2022-02-16T15:54:21.968" v="4303" actId="20577"/>
          <ac:spMkLst>
            <pc:docMk/>
            <pc:sldMk cId="660222051" sldId="305"/>
            <ac:spMk id="2" creationId="{8FFBD665-7660-484E-BD34-30FEA6454FA3}"/>
          </ac:spMkLst>
        </pc:spChg>
        <pc:spChg chg="mod">
          <ac:chgData name="Marc Cooper" userId="S::marc.cooper@bristol.gov.uk::ee276c86-d5c6-4590-8b69-181ba177c796" providerId="AD" clId="Web-{40D9B713-F672-B299-C827-CF62052486BE}" dt="2022-02-16T13:33:09.947" v="1892" actId="20577"/>
          <ac:spMkLst>
            <pc:docMk/>
            <pc:sldMk cId="660222051" sldId="305"/>
            <ac:spMk id="3" creationId="{2914E9A6-F835-4E57-A30C-37D1BEEED97C}"/>
          </ac:spMkLst>
        </pc:spChg>
      </pc:sldChg>
      <pc:sldChg chg="modSp add del replId modNotes">
        <pc:chgData name="Marc Cooper" userId="S::marc.cooper@bristol.gov.uk::ee276c86-d5c6-4590-8b69-181ba177c796" providerId="AD" clId="Web-{40D9B713-F672-B299-C827-CF62052486BE}" dt="2022-02-16T13:19:33.616" v="1608"/>
        <pc:sldMkLst>
          <pc:docMk/>
          <pc:sldMk cId="1001569834" sldId="305"/>
        </pc:sldMkLst>
        <pc:spChg chg="mod">
          <ac:chgData name="Marc Cooper" userId="S::marc.cooper@bristol.gov.uk::ee276c86-d5c6-4590-8b69-181ba177c796" providerId="AD" clId="Web-{40D9B713-F672-B299-C827-CF62052486BE}" dt="2022-02-16T13:02:51.343" v="1254" actId="20577"/>
          <ac:spMkLst>
            <pc:docMk/>
            <pc:sldMk cId="1001569834" sldId="305"/>
            <ac:spMk id="2" creationId="{00000000-0000-0000-0000-000000000000}"/>
          </ac:spMkLst>
        </pc:spChg>
      </pc:sldChg>
      <pc:sldChg chg="modSp add ord replId modNotes">
        <pc:chgData name="Marc Cooper" userId="S::marc.cooper@bristol.gov.uk::ee276c86-d5c6-4590-8b69-181ba177c796" providerId="AD" clId="Web-{40D9B713-F672-B299-C827-CF62052486BE}" dt="2022-02-16T20:55:07.317" v="6916"/>
        <pc:sldMkLst>
          <pc:docMk/>
          <pc:sldMk cId="1437993924" sldId="306"/>
        </pc:sldMkLst>
        <pc:spChg chg="mod">
          <ac:chgData name="Marc Cooper" userId="S::marc.cooper@bristol.gov.uk::ee276c86-d5c6-4590-8b69-181ba177c796" providerId="AD" clId="Web-{40D9B713-F672-B299-C827-CF62052486BE}" dt="2022-02-16T16:59:16.197" v="5323" actId="20577"/>
          <ac:spMkLst>
            <pc:docMk/>
            <pc:sldMk cId="1437993924" sldId="306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40D9B713-F672-B299-C827-CF62052486BE}" dt="2022-02-16T15:47:53.912" v="4216" actId="20577"/>
          <ac:spMkLst>
            <pc:docMk/>
            <pc:sldMk cId="1437993924" sldId="306"/>
            <ac:spMk id="3" creationId="{2914E9A6-F835-4E57-A30C-37D1BEEED97C}"/>
          </ac:spMkLst>
        </pc:spChg>
      </pc:sldChg>
      <pc:sldChg chg="add del ord replId">
        <pc:chgData name="Marc Cooper" userId="S::marc.cooper@bristol.gov.uk::ee276c86-d5c6-4590-8b69-181ba177c796" providerId="AD" clId="Web-{40D9B713-F672-B299-C827-CF62052486BE}" dt="2022-02-16T15:49:11.523" v="4235"/>
        <pc:sldMkLst>
          <pc:docMk/>
          <pc:sldMk cId="1587751214" sldId="307"/>
        </pc:sldMkLst>
      </pc:sldChg>
      <pc:sldChg chg="modSp add replId modNotes">
        <pc:chgData name="Marc Cooper" userId="S::marc.cooper@bristol.gov.uk::ee276c86-d5c6-4590-8b69-181ba177c796" providerId="AD" clId="Web-{40D9B713-F672-B299-C827-CF62052486BE}" dt="2022-02-16T20:46:44.818" v="6619" actId="20577"/>
        <pc:sldMkLst>
          <pc:docMk/>
          <pc:sldMk cId="2268579190" sldId="308"/>
        </pc:sldMkLst>
        <pc:spChg chg="mod">
          <ac:chgData name="Marc Cooper" userId="S::marc.cooper@bristol.gov.uk::ee276c86-d5c6-4590-8b69-181ba177c796" providerId="AD" clId="Web-{40D9B713-F672-B299-C827-CF62052486BE}" dt="2022-02-16T20:46:44.818" v="6619" actId="20577"/>
          <ac:spMkLst>
            <pc:docMk/>
            <pc:sldMk cId="2268579190" sldId="308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40D9B713-F672-B299-C827-CF62052486BE}" dt="2022-02-16T14:27:04.490" v="2951" actId="20577"/>
          <ac:spMkLst>
            <pc:docMk/>
            <pc:sldMk cId="2268579190" sldId="308"/>
            <ac:spMk id="3" creationId="{2914E9A6-F835-4E57-A30C-37D1BEEED97C}"/>
          </ac:spMkLst>
        </pc:spChg>
      </pc:sldChg>
      <pc:sldChg chg="add del replId">
        <pc:chgData name="Marc Cooper" userId="S::marc.cooper@bristol.gov.uk::ee276c86-d5c6-4590-8b69-181ba177c796" providerId="AD" clId="Web-{40D9B713-F672-B299-C827-CF62052486BE}" dt="2022-02-16T14:50:28.475" v="3470"/>
        <pc:sldMkLst>
          <pc:docMk/>
          <pc:sldMk cId="1195251821" sldId="309"/>
        </pc:sldMkLst>
      </pc:sldChg>
      <pc:sldChg chg="addSp delSp modSp add ord replId modNotes">
        <pc:chgData name="Marc Cooper" userId="S::marc.cooper@bristol.gov.uk::ee276c86-d5c6-4590-8b69-181ba177c796" providerId="AD" clId="Web-{40D9B713-F672-B299-C827-CF62052486BE}" dt="2022-02-16T21:03:20.066" v="7455"/>
        <pc:sldMkLst>
          <pc:docMk/>
          <pc:sldMk cId="2576279121" sldId="310"/>
        </pc:sldMkLst>
        <pc:spChg chg="del">
          <ac:chgData name="Marc Cooper" userId="S::marc.cooper@bristol.gov.uk::ee276c86-d5c6-4590-8b69-181ba177c796" providerId="AD" clId="Web-{40D9B713-F672-B299-C827-CF62052486BE}" dt="2022-02-16T14:42:45.636" v="3350"/>
          <ac:spMkLst>
            <pc:docMk/>
            <pc:sldMk cId="2576279121" sldId="310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40D9B713-F672-B299-C827-CF62052486BE}" dt="2022-02-16T14:43:28.356" v="3371" actId="14100"/>
          <ac:spMkLst>
            <pc:docMk/>
            <pc:sldMk cId="2576279121" sldId="310"/>
            <ac:spMk id="3" creationId="{2914E9A6-F835-4E57-A30C-37D1BEEED97C}"/>
          </ac:spMkLst>
        </pc:spChg>
        <pc:spChg chg="add del mod">
          <ac:chgData name="Marc Cooper" userId="S::marc.cooper@bristol.gov.uk::ee276c86-d5c6-4590-8b69-181ba177c796" providerId="AD" clId="Web-{40D9B713-F672-B299-C827-CF62052486BE}" dt="2022-02-16T14:42:47.527" v="3351"/>
          <ac:spMkLst>
            <pc:docMk/>
            <pc:sldMk cId="2576279121" sldId="310"/>
            <ac:spMk id="5" creationId="{14173C6B-FA78-42A6-8643-9BF329511A82}"/>
          </ac:spMkLst>
        </pc:spChg>
        <pc:picChg chg="add mod">
          <ac:chgData name="Marc Cooper" userId="S::marc.cooper@bristol.gov.uk::ee276c86-d5c6-4590-8b69-181ba177c796" providerId="AD" clId="Web-{40D9B713-F672-B299-C827-CF62052486BE}" dt="2022-02-16T14:43:01.417" v="3355" actId="1076"/>
          <ac:picMkLst>
            <pc:docMk/>
            <pc:sldMk cId="2576279121" sldId="310"/>
            <ac:picMk id="6" creationId="{921D5169-4837-4419-A512-B9B3FFCF13E1}"/>
          </ac:picMkLst>
        </pc:picChg>
      </pc:sldChg>
      <pc:sldChg chg="addSp delSp modSp add replId modNotes">
        <pc:chgData name="Marc Cooper" userId="S::marc.cooper@bristol.gov.uk::ee276c86-d5c6-4590-8b69-181ba177c796" providerId="AD" clId="Web-{40D9B713-F672-B299-C827-CF62052486BE}" dt="2022-02-16T20:56:36.710" v="6982"/>
        <pc:sldMkLst>
          <pc:docMk/>
          <pc:sldMk cId="830602128" sldId="311"/>
        </pc:sldMkLst>
        <pc:spChg chg="del">
          <ac:chgData name="Marc Cooper" userId="S::marc.cooper@bristol.gov.uk::ee276c86-d5c6-4590-8b69-181ba177c796" providerId="AD" clId="Web-{40D9B713-F672-B299-C827-CF62052486BE}" dt="2022-02-16T15:02:49.991" v="3572"/>
          <ac:spMkLst>
            <pc:docMk/>
            <pc:sldMk cId="830602128" sldId="311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40D9B713-F672-B299-C827-CF62052486BE}" dt="2022-02-16T15:09:56.767" v="3609" actId="14100"/>
          <ac:spMkLst>
            <pc:docMk/>
            <pc:sldMk cId="830602128" sldId="311"/>
            <ac:spMk id="3" creationId="{2914E9A6-F835-4E57-A30C-37D1BEEED97C}"/>
          </ac:spMkLst>
        </pc:spChg>
        <pc:spChg chg="add del mod">
          <ac:chgData name="Marc Cooper" userId="S::marc.cooper@bristol.gov.uk::ee276c86-d5c6-4590-8b69-181ba177c796" providerId="AD" clId="Web-{40D9B713-F672-B299-C827-CF62052486BE}" dt="2022-02-16T15:03:34.086" v="3591"/>
          <ac:spMkLst>
            <pc:docMk/>
            <pc:sldMk cId="830602128" sldId="311"/>
            <ac:spMk id="5" creationId="{AB063A4B-5283-4BEF-BA4F-39CA7830FB14}"/>
          </ac:spMkLst>
        </pc:spChg>
        <pc:picChg chg="add del mod">
          <ac:chgData name="Marc Cooper" userId="S::marc.cooper@bristol.gov.uk::ee276c86-d5c6-4590-8b69-181ba177c796" providerId="AD" clId="Web-{40D9B713-F672-B299-C827-CF62052486BE}" dt="2022-02-16T15:12:07.363" v="3621"/>
          <ac:picMkLst>
            <pc:docMk/>
            <pc:sldMk cId="830602128" sldId="311"/>
            <ac:picMk id="6" creationId="{9D2B4915-D71D-4EE0-A1B7-6D2C9EEB957E}"/>
          </ac:picMkLst>
        </pc:picChg>
        <pc:picChg chg="add mod">
          <ac:chgData name="Marc Cooper" userId="S::marc.cooper@bristol.gov.uk::ee276c86-d5c6-4590-8b69-181ba177c796" providerId="AD" clId="Web-{40D9B713-F672-B299-C827-CF62052486BE}" dt="2022-02-16T15:13:26.646" v="3644" actId="1076"/>
          <ac:picMkLst>
            <pc:docMk/>
            <pc:sldMk cId="830602128" sldId="311"/>
            <ac:picMk id="7" creationId="{7CDBA980-E36C-4885-96A1-CEBEB6E1BAF9}"/>
          </ac:picMkLst>
        </pc:picChg>
        <pc:picChg chg="add del mod">
          <ac:chgData name="Marc Cooper" userId="S::marc.cooper@bristol.gov.uk::ee276c86-d5c6-4590-8b69-181ba177c796" providerId="AD" clId="Web-{40D9B713-F672-B299-C827-CF62052486BE}" dt="2022-02-16T15:13:07.833" v="3637"/>
          <ac:picMkLst>
            <pc:docMk/>
            <pc:sldMk cId="830602128" sldId="311"/>
            <ac:picMk id="8" creationId="{F327D05C-C827-4D26-BD6D-59D8C42223CB}"/>
          </ac:picMkLst>
        </pc:picChg>
        <pc:picChg chg="add mod">
          <ac:chgData name="Marc Cooper" userId="S::marc.cooper@bristol.gov.uk::ee276c86-d5c6-4590-8b69-181ba177c796" providerId="AD" clId="Web-{40D9B713-F672-B299-C827-CF62052486BE}" dt="2022-02-16T15:13:22.537" v="3643" actId="1076"/>
          <ac:picMkLst>
            <pc:docMk/>
            <pc:sldMk cId="830602128" sldId="311"/>
            <ac:picMk id="9" creationId="{BEE03C74-2D43-444F-9FAC-6F465AAF596A}"/>
          </ac:picMkLst>
        </pc:picChg>
      </pc:sldChg>
      <pc:sldChg chg="delSp modSp add del replId">
        <pc:chgData name="Marc Cooper" userId="S::marc.cooper@bristol.gov.uk::ee276c86-d5c6-4590-8b69-181ba177c796" providerId="AD" clId="Web-{40D9B713-F672-B299-C827-CF62052486BE}" dt="2022-02-16T14:49:26.786" v="3459"/>
        <pc:sldMkLst>
          <pc:docMk/>
          <pc:sldMk cId="3526731636" sldId="311"/>
        </pc:sldMkLst>
        <pc:spChg chg="mod">
          <ac:chgData name="Marc Cooper" userId="S::marc.cooper@bristol.gov.uk::ee276c86-d5c6-4590-8b69-181ba177c796" providerId="AD" clId="Web-{40D9B713-F672-B299-C827-CF62052486BE}" dt="2022-02-16T14:45:28.124" v="3394" actId="20577"/>
          <ac:spMkLst>
            <pc:docMk/>
            <pc:sldMk cId="3526731636" sldId="311"/>
            <ac:spMk id="3" creationId="{2914E9A6-F835-4E57-A30C-37D1BEEED97C}"/>
          </ac:spMkLst>
        </pc:spChg>
        <pc:picChg chg="del">
          <ac:chgData name="Marc Cooper" userId="S::marc.cooper@bristol.gov.uk::ee276c86-d5c6-4590-8b69-181ba177c796" providerId="AD" clId="Web-{40D9B713-F672-B299-C827-CF62052486BE}" dt="2022-02-16T14:45:04.733" v="3373"/>
          <ac:picMkLst>
            <pc:docMk/>
            <pc:sldMk cId="3526731636" sldId="311"/>
            <ac:picMk id="6" creationId="{921D5169-4837-4419-A512-B9B3FFCF13E1}"/>
          </ac:picMkLst>
        </pc:picChg>
      </pc:sldChg>
      <pc:sldChg chg="add del replId">
        <pc:chgData name="Marc Cooper" userId="S::marc.cooper@bristol.gov.uk::ee276c86-d5c6-4590-8b69-181ba177c796" providerId="AD" clId="Web-{40D9B713-F672-B299-C827-CF62052486BE}" dt="2022-02-16T15:11:55.519" v="3615"/>
        <pc:sldMkLst>
          <pc:docMk/>
          <pc:sldMk cId="3616037" sldId="312"/>
        </pc:sldMkLst>
      </pc:sldChg>
      <pc:sldChg chg="add replId modNotes">
        <pc:chgData name="Marc Cooper" userId="S::marc.cooper@bristol.gov.uk::ee276c86-d5c6-4590-8b69-181ba177c796" providerId="AD" clId="Web-{40D9B713-F672-B299-C827-CF62052486BE}" dt="2022-02-16T20:58:33.339" v="7095"/>
        <pc:sldMkLst>
          <pc:docMk/>
          <pc:sldMk cId="366109817" sldId="313"/>
        </pc:sldMkLst>
      </pc:sldChg>
      <pc:sldChg chg="addSp modSp add replId modNotes">
        <pc:chgData name="Marc Cooper" userId="S::marc.cooper@bristol.gov.uk::ee276c86-d5c6-4590-8b69-181ba177c796" providerId="AD" clId="Web-{40D9B713-F672-B299-C827-CF62052486BE}" dt="2022-02-16T20:57:24.993" v="7042"/>
        <pc:sldMkLst>
          <pc:docMk/>
          <pc:sldMk cId="2051860042" sldId="314"/>
        </pc:sldMkLst>
        <pc:picChg chg="add mod">
          <ac:chgData name="Marc Cooper" userId="S::marc.cooper@bristol.gov.uk::ee276c86-d5c6-4590-8b69-181ba177c796" providerId="AD" clId="Web-{40D9B713-F672-B299-C827-CF62052486BE}" dt="2022-02-16T15:15:28.852" v="3649" actId="14100"/>
          <ac:picMkLst>
            <pc:docMk/>
            <pc:sldMk cId="2051860042" sldId="314"/>
            <ac:picMk id="2" creationId="{0BC8091D-7C6D-4B96-AC7E-8FB03F41D267}"/>
          </ac:picMkLst>
        </pc:picChg>
      </pc:sldChg>
      <pc:sldChg chg="modSp add replId modNotes">
        <pc:chgData name="Marc Cooper" userId="S::marc.cooper@bristol.gov.uk::ee276c86-d5c6-4590-8b69-181ba177c796" providerId="AD" clId="Web-{40D9B713-F672-B299-C827-CF62052486BE}" dt="2022-02-16T20:33:38.294" v="5915"/>
        <pc:sldMkLst>
          <pc:docMk/>
          <pc:sldMk cId="3964278783" sldId="315"/>
        </pc:sldMkLst>
        <pc:spChg chg="mod">
          <ac:chgData name="Marc Cooper" userId="S::marc.cooper@bristol.gov.uk::ee276c86-d5c6-4590-8b69-181ba177c796" providerId="AD" clId="Web-{40D9B713-F672-B299-C827-CF62052486BE}" dt="2022-02-16T15:52:44.559" v="4286" actId="20577"/>
          <ac:spMkLst>
            <pc:docMk/>
            <pc:sldMk cId="3964278783" sldId="315"/>
            <ac:spMk id="2" creationId="{B18BA592-4C56-4140-827C-43D63C40A318}"/>
          </ac:spMkLst>
        </pc:spChg>
      </pc:sldChg>
      <pc:sldChg chg="addSp delSp modSp new modNotes">
        <pc:chgData name="Marc Cooper" userId="S::marc.cooper@bristol.gov.uk::ee276c86-d5c6-4590-8b69-181ba177c796" providerId="AD" clId="Web-{40D9B713-F672-B299-C827-CF62052486BE}" dt="2022-02-16T22:28:35.647" v="11802"/>
        <pc:sldMkLst>
          <pc:docMk/>
          <pc:sldMk cId="298178961" sldId="316"/>
        </pc:sldMkLst>
        <pc:spChg chg="del">
          <ac:chgData name="Marc Cooper" userId="S::marc.cooper@bristol.gov.uk::ee276c86-d5c6-4590-8b69-181ba177c796" providerId="AD" clId="Web-{40D9B713-F672-B299-C827-CF62052486BE}" dt="2022-02-16T16:10:40.568" v="4351"/>
          <ac:spMkLst>
            <pc:docMk/>
            <pc:sldMk cId="298178961" sldId="316"/>
            <ac:spMk id="2" creationId="{E6494A2E-AABB-42B8-BF77-4A02C7E5811B}"/>
          </ac:spMkLst>
        </pc:spChg>
        <pc:spChg chg="mod">
          <ac:chgData name="Marc Cooper" userId="S::marc.cooper@bristol.gov.uk::ee276c86-d5c6-4590-8b69-181ba177c796" providerId="AD" clId="Web-{40D9B713-F672-B299-C827-CF62052486BE}" dt="2022-02-16T16:14:46.121" v="4436" actId="14100"/>
          <ac:spMkLst>
            <pc:docMk/>
            <pc:sldMk cId="298178961" sldId="316"/>
            <ac:spMk id="3" creationId="{E0494A8B-DBF7-4652-AB9D-E4A9D2F9D97E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22:08:34.533" v="11112" actId="20577"/>
          <ac:spMkLst>
            <pc:docMk/>
            <pc:sldMk cId="298178961" sldId="316"/>
            <ac:spMk id="6" creationId="{FB6D5A3B-D950-44FC-80C5-D5FBFDE76377}"/>
          </ac:spMkLst>
        </pc:spChg>
        <pc:picChg chg="add mod modCrop">
          <ac:chgData name="Marc Cooper" userId="S::marc.cooper@bristol.gov.uk::ee276c86-d5c6-4590-8b69-181ba177c796" providerId="AD" clId="Web-{40D9B713-F672-B299-C827-CF62052486BE}" dt="2022-02-16T16:13:43.088" v="4396" actId="14100"/>
          <ac:picMkLst>
            <pc:docMk/>
            <pc:sldMk cId="298178961" sldId="316"/>
            <ac:picMk id="4" creationId="{DB6D3282-2EF8-45A4-9008-053E6845743A}"/>
          </ac:picMkLst>
        </pc:picChg>
      </pc:sldChg>
      <pc:sldChg chg="addSp delSp modSp add ord replId">
        <pc:chgData name="Marc Cooper" userId="S::marc.cooper@bristol.gov.uk::ee276c86-d5c6-4590-8b69-181ba177c796" providerId="AD" clId="Web-{40D9B713-F672-B299-C827-CF62052486BE}" dt="2022-02-16T16:36:28.416" v="4754" actId="20577"/>
        <pc:sldMkLst>
          <pc:docMk/>
          <pc:sldMk cId="909644362" sldId="317"/>
        </pc:sldMkLst>
        <pc:spChg chg="mod">
          <ac:chgData name="Marc Cooper" userId="S::marc.cooper@bristol.gov.uk::ee276c86-d5c6-4590-8b69-181ba177c796" providerId="AD" clId="Web-{40D9B713-F672-B299-C827-CF62052486BE}" dt="2022-02-16T16:35:48.993" v="4751" actId="20577"/>
          <ac:spMkLst>
            <pc:docMk/>
            <pc:sldMk cId="909644362" sldId="317"/>
            <ac:spMk id="3" creationId="{2914E9A6-F835-4E57-A30C-37D1BEEED97C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16:36:28.416" v="4754" actId="20577"/>
          <ac:spMkLst>
            <pc:docMk/>
            <pc:sldMk cId="909644362" sldId="317"/>
            <ac:spMk id="9" creationId="{F90735D7-F5DC-4D14-9851-7311C17D56E5}"/>
          </ac:spMkLst>
        </pc:spChg>
        <pc:graphicFrameChg chg="del">
          <ac:chgData name="Marc Cooper" userId="S::marc.cooper@bristol.gov.uk::ee276c86-d5c6-4590-8b69-181ba177c796" providerId="AD" clId="Web-{40D9B713-F672-B299-C827-CF62052486BE}" dt="2022-02-16T16:29:32.859" v="4616"/>
          <ac:graphicFrameMkLst>
            <pc:docMk/>
            <pc:sldMk cId="909644362" sldId="317"/>
            <ac:graphicFrameMk id="5" creationId="{A83D04A7-5F5B-4D4D-B0EB-3CA31B2CF6F3}"/>
          </ac:graphicFrameMkLst>
        </pc:graphicFrameChg>
        <pc:picChg chg="del">
          <ac:chgData name="Marc Cooper" userId="S::marc.cooper@bristol.gov.uk::ee276c86-d5c6-4590-8b69-181ba177c796" providerId="AD" clId="Web-{40D9B713-F672-B299-C827-CF62052486BE}" dt="2022-02-16T16:29:32.062" v="4615"/>
          <ac:picMkLst>
            <pc:docMk/>
            <pc:sldMk cId="909644362" sldId="317"/>
            <ac:picMk id="4" creationId="{D794AE86-8398-49D3-BD3C-2C2E87A5E374}"/>
          </ac:picMkLst>
        </pc:picChg>
      </pc:sldChg>
      <pc:sldChg chg="addSp modSp add ord replId modNotes">
        <pc:chgData name="Marc Cooper" userId="S::marc.cooper@bristol.gov.uk::ee276c86-d5c6-4590-8b69-181ba177c796" providerId="AD" clId="Web-{40D9B713-F672-B299-C827-CF62052486BE}" dt="2022-02-16T22:38:17.821" v="11955" actId="20577"/>
        <pc:sldMkLst>
          <pc:docMk/>
          <pc:sldMk cId="847077580" sldId="318"/>
        </pc:sldMkLst>
        <pc:spChg chg="mod">
          <ac:chgData name="Marc Cooper" userId="S::marc.cooper@bristol.gov.uk::ee276c86-d5c6-4590-8b69-181ba177c796" providerId="AD" clId="Web-{40D9B713-F672-B299-C827-CF62052486BE}" dt="2022-02-16T16:48:31.432" v="5084" actId="20577"/>
          <ac:spMkLst>
            <pc:docMk/>
            <pc:sldMk cId="847077580" sldId="318"/>
            <ac:spMk id="3" creationId="{2914E9A6-F835-4E57-A30C-37D1BEEED97C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22:38:17.821" v="11955" actId="20577"/>
          <ac:spMkLst>
            <pc:docMk/>
            <pc:sldMk cId="847077580" sldId="318"/>
            <ac:spMk id="6" creationId="{EAD777E2-CD6F-493C-B271-970BCD00022D}"/>
          </ac:spMkLst>
        </pc:spChg>
        <pc:picChg chg="add mod">
          <ac:chgData name="Marc Cooper" userId="S::marc.cooper@bristol.gov.uk::ee276c86-d5c6-4590-8b69-181ba177c796" providerId="AD" clId="Web-{40D9B713-F672-B299-C827-CF62052486BE}" dt="2022-02-16T16:48:38.026" v="5086" actId="14100"/>
          <ac:picMkLst>
            <pc:docMk/>
            <pc:sldMk cId="847077580" sldId="318"/>
            <ac:picMk id="2" creationId="{8D787065-40E7-4381-917E-A4C4D3DB987F}"/>
          </ac:picMkLst>
        </pc:picChg>
      </pc:sldChg>
      <pc:sldChg chg="addSp delSp modSp add replId modNotes">
        <pc:chgData name="Marc Cooper" userId="S::marc.cooper@bristol.gov.uk::ee276c86-d5c6-4590-8b69-181ba177c796" providerId="AD" clId="Web-{40D9B713-F672-B299-C827-CF62052486BE}" dt="2022-02-16T22:38:36.540" v="11960" actId="14100"/>
        <pc:sldMkLst>
          <pc:docMk/>
          <pc:sldMk cId="2947894536" sldId="319"/>
        </pc:sldMkLst>
        <pc:spChg chg="mod">
          <ac:chgData name="Marc Cooper" userId="S::marc.cooper@bristol.gov.uk::ee276c86-d5c6-4590-8b69-181ba177c796" providerId="AD" clId="Web-{40D9B713-F672-B299-C827-CF62052486BE}" dt="2022-02-16T16:44:37.255" v="4987" actId="20577"/>
          <ac:spMkLst>
            <pc:docMk/>
            <pc:sldMk cId="2947894536" sldId="319"/>
            <ac:spMk id="3" creationId="{2914E9A6-F835-4E57-A30C-37D1BEEED97C}"/>
          </ac:spMkLst>
        </pc:spChg>
        <pc:spChg chg="add del mod">
          <ac:chgData name="Marc Cooper" userId="S::marc.cooper@bristol.gov.uk::ee276c86-d5c6-4590-8b69-181ba177c796" providerId="AD" clId="Web-{40D9B713-F672-B299-C827-CF62052486BE}" dt="2022-02-16T16:44:59.677" v="4995"/>
          <ac:spMkLst>
            <pc:docMk/>
            <pc:sldMk cId="2947894536" sldId="319"/>
            <ac:spMk id="5" creationId="{5453785D-0985-4885-88A9-D21267E2D98E}"/>
          </ac:spMkLst>
        </pc:spChg>
        <pc:spChg chg="del mod">
          <ac:chgData name="Marc Cooper" userId="S::marc.cooper@bristol.gov.uk::ee276c86-d5c6-4590-8b69-181ba177c796" providerId="AD" clId="Web-{40D9B713-F672-B299-C827-CF62052486BE}" dt="2022-02-16T16:44:52.036" v="4991"/>
          <ac:spMkLst>
            <pc:docMk/>
            <pc:sldMk cId="2947894536" sldId="319"/>
            <ac:spMk id="6" creationId="{EAD777E2-CD6F-493C-B271-970BCD00022D}"/>
          </ac:spMkLst>
        </pc:spChg>
        <pc:spChg chg="add mod">
          <ac:chgData name="Marc Cooper" userId="S::marc.cooper@bristol.gov.uk::ee276c86-d5c6-4590-8b69-181ba177c796" providerId="AD" clId="Web-{40D9B713-F672-B299-C827-CF62052486BE}" dt="2022-02-16T22:38:33.228" v="11959" actId="20577"/>
          <ac:spMkLst>
            <pc:docMk/>
            <pc:sldMk cId="2947894536" sldId="319"/>
            <ac:spMk id="8" creationId="{451A9BAE-C29A-4B2E-8ACD-BB4B58FF2DCF}"/>
          </ac:spMkLst>
        </pc:spChg>
        <pc:picChg chg="del">
          <ac:chgData name="Marc Cooper" userId="S::marc.cooper@bristol.gov.uk::ee276c86-d5c6-4590-8b69-181ba177c796" providerId="AD" clId="Web-{40D9B713-F672-B299-C827-CF62052486BE}" dt="2022-02-16T16:44:39.146" v="4988"/>
          <ac:picMkLst>
            <pc:docMk/>
            <pc:sldMk cId="2947894536" sldId="319"/>
            <ac:picMk id="2" creationId="{8D787065-40E7-4381-917E-A4C4D3DB987F}"/>
          </ac:picMkLst>
        </pc:picChg>
        <pc:picChg chg="add del mod">
          <ac:chgData name="Marc Cooper" userId="S::marc.cooper@bristol.gov.uk::ee276c86-d5c6-4590-8b69-181ba177c796" providerId="AD" clId="Web-{40D9B713-F672-B299-C827-CF62052486BE}" dt="2022-02-16T16:56:30.927" v="5305"/>
          <ac:picMkLst>
            <pc:docMk/>
            <pc:sldMk cId="2947894536" sldId="319"/>
            <ac:picMk id="10" creationId="{99100C4F-27F8-49A1-9C65-F71A94B3AC0A}"/>
          </ac:picMkLst>
        </pc:picChg>
        <pc:picChg chg="add mod">
          <ac:chgData name="Marc Cooper" userId="S::marc.cooper@bristol.gov.uk::ee276c86-d5c6-4590-8b69-181ba177c796" providerId="AD" clId="Web-{40D9B713-F672-B299-C827-CF62052486BE}" dt="2022-02-16T22:38:36.540" v="11960" actId="14100"/>
          <ac:picMkLst>
            <pc:docMk/>
            <pc:sldMk cId="2947894536" sldId="319"/>
            <ac:picMk id="11" creationId="{28F7FD77-8AC5-48FD-8D1C-280C0308BB75}"/>
          </ac:picMkLst>
        </pc:picChg>
      </pc:sldChg>
      <pc:sldChg chg="modSp add ord replId modNotes">
        <pc:chgData name="Marc Cooper" userId="S::marc.cooper@bristol.gov.uk::ee276c86-d5c6-4590-8b69-181ba177c796" providerId="AD" clId="Web-{40D9B713-F672-B299-C827-CF62052486BE}" dt="2022-02-16T21:56:27.762" v="10387"/>
        <pc:sldMkLst>
          <pc:docMk/>
          <pc:sldMk cId="1914698537" sldId="320"/>
        </pc:sldMkLst>
        <pc:spChg chg="mod">
          <ac:chgData name="Marc Cooper" userId="S::marc.cooper@bristol.gov.uk::ee276c86-d5c6-4590-8b69-181ba177c796" providerId="AD" clId="Web-{40D9B713-F672-B299-C827-CF62052486BE}" dt="2022-02-16T16:53:21.954" v="5248" actId="20577"/>
          <ac:spMkLst>
            <pc:docMk/>
            <pc:sldMk cId="1914698537" sldId="320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40D9B713-F672-B299-C827-CF62052486BE}" dt="2022-02-16T16:50:27.575" v="5139" actId="20577"/>
          <ac:spMkLst>
            <pc:docMk/>
            <pc:sldMk cId="1914698537" sldId="320"/>
            <ac:spMk id="3" creationId="{2914E9A6-F835-4E57-A30C-37D1BEEED97C}"/>
          </ac:spMkLst>
        </pc:spChg>
      </pc:sldChg>
      <pc:sldChg chg="modSp add ord replId">
        <pc:chgData name="Marc Cooper" userId="S::marc.cooper@bristol.gov.uk::ee276c86-d5c6-4590-8b69-181ba177c796" providerId="AD" clId="Web-{40D9B713-F672-B299-C827-CF62052486BE}" dt="2022-02-16T22:39:17.416" v="11976" actId="20577"/>
        <pc:sldMkLst>
          <pc:docMk/>
          <pc:sldMk cId="2459353030" sldId="321"/>
        </pc:sldMkLst>
        <pc:spChg chg="mod">
          <ac:chgData name="Marc Cooper" userId="S::marc.cooper@bristol.gov.uk::ee276c86-d5c6-4590-8b69-181ba177c796" providerId="AD" clId="Web-{40D9B713-F672-B299-C827-CF62052486BE}" dt="2022-02-16T22:39:17.416" v="11976" actId="20577"/>
          <ac:spMkLst>
            <pc:docMk/>
            <pc:sldMk cId="2459353030" sldId="321"/>
            <ac:spMk id="3" creationId="{2914E9A6-F835-4E57-A30C-37D1BEEED97C}"/>
          </ac:spMkLst>
        </pc:spChg>
      </pc:sldChg>
    </pc:docChg>
  </pc:docChgLst>
  <pc:docChgLst>
    <pc:chgData name="Marc Cooper" userId="S::marc.cooper@bristol.gov.uk::ee276c86-d5c6-4590-8b69-181ba177c796" providerId="AD" clId="Web-{DBDD7CE2-1AB9-FF5D-D250-156F29C42A53}"/>
    <pc:docChg chg="modSld">
      <pc:chgData name="Marc Cooper" userId="S::marc.cooper@bristol.gov.uk::ee276c86-d5c6-4590-8b69-181ba177c796" providerId="AD" clId="Web-{DBDD7CE2-1AB9-FF5D-D250-156F29C42A53}" dt="2022-02-17T11:44:37.665" v="7"/>
      <pc:docMkLst>
        <pc:docMk/>
      </pc:docMkLst>
      <pc:sldChg chg="modSp">
        <pc:chgData name="Marc Cooper" userId="S::marc.cooper@bristol.gov.uk::ee276c86-d5c6-4590-8b69-181ba177c796" providerId="AD" clId="Web-{DBDD7CE2-1AB9-FF5D-D250-156F29C42A53}" dt="2022-02-17T09:49:13.206" v="5" actId="20577"/>
        <pc:sldMkLst>
          <pc:docMk/>
          <pc:sldMk cId="1381011443" sldId="292"/>
        </pc:sldMkLst>
        <pc:spChg chg="mod">
          <ac:chgData name="Marc Cooper" userId="S::marc.cooper@bristol.gov.uk::ee276c86-d5c6-4590-8b69-181ba177c796" providerId="AD" clId="Web-{DBDD7CE2-1AB9-FF5D-D250-156F29C42A53}" dt="2022-02-17T09:49:13.206" v="5" actId="20577"/>
          <ac:spMkLst>
            <pc:docMk/>
            <pc:sldMk cId="1381011443" sldId="292"/>
            <ac:spMk id="2" creationId="{B18BA592-4C56-4140-827C-43D63C40A318}"/>
          </ac:spMkLst>
        </pc:spChg>
      </pc:sldChg>
      <pc:sldChg chg="addSp delSp">
        <pc:chgData name="Marc Cooper" userId="S::marc.cooper@bristol.gov.uk::ee276c86-d5c6-4590-8b69-181ba177c796" providerId="AD" clId="Web-{DBDD7CE2-1AB9-FF5D-D250-156F29C42A53}" dt="2022-02-17T11:44:37.665" v="7"/>
        <pc:sldMkLst>
          <pc:docMk/>
          <pc:sldMk cId="2305499784" sldId="324"/>
        </pc:sldMkLst>
        <pc:spChg chg="add del">
          <ac:chgData name="Marc Cooper" userId="S::marc.cooper@bristol.gov.uk::ee276c86-d5c6-4590-8b69-181ba177c796" providerId="AD" clId="Web-{DBDD7CE2-1AB9-FF5D-D250-156F29C42A53}" dt="2022-02-17T11:44:37.665" v="7"/>
          <ac:spMkLst>
            <pc:docMk/>
            <pc:sldMk cId="2305499784" sldId="324"/>
            <ac:spMk id="4" creationId="{7BA9C6EA-6040-4345-AA97-5BB17E5593B2}"/>
          </ac:spMkLst>
        </pc:spChg>
      </pc:sldChg>
    </pc:docChg>
  </pc:docChgLst>
  <pc:docChgLst>
    <pc:chgData name="Marc Cooper" userId="S::marc.cooper@bristol.gov.uk::ee276c86-d5c6-4590-8b69-181ba177c796" providerId="AD" clId="Web-{978EC9CE-AC5B-CE2C-C86A-DF0599DF55A0}"/>
    <pc:docChg chg="addSld modSld modSection">
      <pc:chgData name="Marc Cooper" userId="S::marc.cooper@bristol.gov.uk::ee276c86-d5c6-4590-8b69-181ba177c796" providerId="AD" clId="Web-{978EC9CE-AC5B-CE2C-C86A-DF0599DF55A0}" dt="2022-02-13T13:54:18.555" v="1600"/>
      <pc:docMkLst>
        <pc:docMk/>
      </pc:docMkLst>
      <pc:sldChg chg="modSp">
        <pc:chgData name="Marc Cooper" userId="S::marc.cooper@bristol.gov.uk::ee276c86-d5c6-4590-8b69-181ba177c796" providerId="AD" clId="Web-{978EC9CE-AC5B-CE2C-C86A-DF0599DF55A0}" dt="2022-02-13T13:03:35.646" v="2" actId="20577"/>
        <pc:sldMkLst>
          <pc:docMk/>
          <pc:sldMk cId="1902153963" sldId="278"/>
        </pc:sldMkLst>
        <pc:spChg chg="mod">
          <ac:chgData name="Marc Cooper" userId="S::marc.cooper@bristol.gov.uk::ee276c86-d5c6-4590-8b69-181ba177c796" providerId="AD" clId="Web-{978EC9CE-AC5B-CE2C-C86A-DF0599DF55A0}" dt="2022-02-13T13:03:35.646" v="2" actId="20577"/>
          <ac:spMkLst>
            <pc:docMk/>
            <pc:sldMk cId="1902153963" sldId="278"/>
            <ac:spMk id="3" creationId="{00000000-0000-0000-0000-000000000000}"/>
          </ac:spMkLst>
        </pc:spChg>
      </pc:sldChg>
      <pc:sldChg chg="modSp">
        <pc:chgData name="Marc Cooper" userId="S::marc.cooper@bristol.gov.uk::ee276c86-d5c6-4590-8b69-181ba177c796" providerId="AD" clId="Web-{978EC9CE-AC5B-CE2C-C86A-DF0599DF55A0}" dt="2022-02-13T13:16:59.474" v="173" actId="20577"/>
        <pc:sldMkLst>
          <pc:docMk/>
          <pc:sldMk cId="2107286277" sldId="279"/>
        </pc:sldMkLst>
        <pc:spChg chg="mod">
          <ac:chgData name="Marc Cooper" userId="S::marc.cooper@bristol.gov.uk::ee276c86-d5c6-4590-8b69-181ba177c796" providerId="AD" clId="Web-{978EC9CE-AC5B-CE2C-C86A-DF0599DF55A0}" dt="2022-02-13T13:16:59.474" v="173" actId="20577"/>
          <ac:spMkLst>
            <pc:docMk/>
            <pc:sldMk cId="2107286277" sldId="279"/>
            <ac:spMk id="2" creationId="{00000000-0000-0000-0000-000000000000}"/>
          </ac:spMkLst>
        </pc:spChg>
      </pc:sldChg>
      <pc:sldChg chg="addSp delSp modSp">
        <pc:chgData name="Marc Cooper" userId="S::marc.cooper@bristol.gov.uk::ee276c86-d5c6-4590-8b69-181ba177c796" providerId="AD" clId="Web-{978EC9CE-AC5B-CE2C-C86A-DF0599DF55A0}" dt="2022-02-13T13:47:11.420" v="1250" actId="14100"/>
        <pc:sldMkLst>
          <pc:docMk/>
          <pc:sldMk cId="199398350" sldId="285"/>
        </pc:sldMkLst>
        <pc:spChg chg="del">
          <ac:chgData name="Marc Cooper" userId="S::marc.cooper@bristol.gov.uk::ee276c86-d5c6-4590-8b69-181ba177c796" providerId="AD" clId="Web-{978EC9CE-AC5B-CE2C-C86A-DF0599DF55A0}" dt="2022-02-13T13:07:21.315" v="12"/>
          <ac:spMkLst>
            <pc:docMk/>
            <pc:sldMk cId="199398350" sldId="285"/>
            <ac:spMk id="8" creationId="{C4EC3CE4-8D62-4AFA-99CD-F4B0CE5CB6FE}"/>
          </ac:spMkLst>
        </pc:spChg>
        <pc:spChg chg="mod">
          <ac:chgData name="Marc Cooper" userId="S::marc.cooper@bristol.gov.uk::ee276c86-d5c6-4590-8b69-181ba177c796" providerId="AD" clId="Web-{978EC9CE-AC5B-CE2C-C86A-DF0599DF55A0}" dt="2022-02-13T13:16:51.677" v="169" actId="20577"/>
          <ac:spMkLst>
            <pc:docMk/>
            <pc:sldMk cId="199398350" sldId="285"/>
            <ac:spMk id="10" creationId="{1D29EFD0-76C3-41A2-820E-1BA75199E79D}"/>
          </ac:spMkLst>
        </pc:spChg>
        <pc:spChg chg="mod">
          <ac:chgData name="Marc Cooper" userId="S::marc.cooper@bristol.gov.uk::ee276c86-d5c6-4590-8b69-181ba177c796" providerId="AD" clId="Web-{978EC9CE-AC5B-CE2C-C86A-DF0599DF55A0}" dt="2022-02-13T13:47:11.420" v="1250" actId="14100"/>
          <ac:spMkLst>
            <pc:docMk/>
            <pc:sldMk cId="199398350" sldId="285"/>
            <ac:spMk id="12" creationId="{16AF732A-7000-4878-91B3-BDCD0EB03A06}"/>
          </ac:spMkLst>
        </pc:spChg>
        <pc:graphicFrameChg chg="del">
          <ac:chgData name="Marc Cooper" userId="S::marc.cooper@bristol.gov.uk::ee276c86-d5c6-4590-8b69-181ba177c796" providerId="AD" clId="Web-{978EC9CE-AC5B-CE2C-C86A-DF0599DF55A0}" dt="2022-02-13T13:07:19.174" v="11"/>
          <ac:graphicFrameMkLst>
            <pc:docMk/>
            <pc:sldMk cId="199398350" sldId="285"/>
            <ac:graphicFrameMk id="5" creationId="{BB76CF0E-F6B9-42AA-BEB5-8F8D61DACC47}"/>
          </ac:graphicFrameMkLst>
        </pc:graphicFrameChg>
        <pc:picChg chg="add del mod modCrop">
          <ac:chgData name="Marc Cooper" userId="S::marc.cooper@bristol.gov.uk::ee276c86-d5c6-4590-8b69-181ba177c796" providerId="AD" clId="Web-{978EC9CE-AC5B-CE2C-C86A-DF0599DF55A0}" dt="2022-02-13T13:21:44.084" v="175"/>
          <ac:picMkLst>
            <pc:docMk/>
            <pc:sldMk cId="199398350" sldId="285"/>
            <ac:picMk id="2" creationId="{EABD8C8B-22D1-4B7A-9F37-614068B0A9D7}"/>
          </ac:picMkLst>
        </pc:picChg>
        <pc:picChg chg="add del mod modCrop">
          <ac:chgData name="Marc Cooper" userId="S::marc.cooper@bristol.gov.uk::ee276c86-d5c6-4590-8b69-181ba177c796" providerId="AD" clId="Web-{978EC9CE-AC5B-CE2C-C86A-DF0599DF55A0}" dt="2022-02-13T13:46:25.886" v="1240"/>
          <ac:picMkLst>
            <pc:docMk/>
            <pc:sldMk cId="199398350" sldId="285"/>
            <ac:picMk id="3" creationId="{50CE356A-7898-4D03-ABEF-9217F1E86281}"/>
          </ac:picMkLst>
        </pc:picChg>
        <pc:picChg chg="add mod">
          <ac:chgData name="Marc Cooper" userId="S::marc.cooper@bristol.gov.uk::ee276c86-d5c6-4590-8b69-181ba177c796" providerId="AD" clId="Web-{978EC9CE-AC5B-CE2C-C86A-DF0599DF55A0}" dt="2022-02-13T13:46:51.685" v="1245" actId="1076"/>
          <ac:picMkLst>
            <pc:docMk/>
            <pc:sldMk cId="199398350" sldId="285"/>
            <ac:picMk id="6" creationId="{2D6101EA-C516-4EF2-8C31-7856F5522D65}"/>
          </ac:picMkLst>
        </pc:picChg>
        <pc:cxnChg chg="del">
          <ac:chgData name="Marc Cooper" userId="S::marc.cooper@bristol.gov.uk::ee276c86-d5c6-4590-8b69-181ba177c796" providerId="AD" clId="Web-{978EC9CE-AC5B-CE2C-C86A-DF0599DF55A0}" dt="2022-02-13T13:07:21.815" v="13"/>
          <ac:cxnSpMkLst>
            <pc:docMk/>
            <pc:sldMk cId="199398350" sldId="285"/>
            <ac:cxnSpMk id="4" creationId="{0C62B9B4-365F-41EC-B7DF-9D4877CB58AC}"/>
          </ac:cxnSpMkLst>
        </pc:cxnChg>
      </pc:sldChg>
      <pc:sldChg chg="addSp delSp modSp">
        <pc:chgData name="Marc Cooper" userId="S::marc.cooper@bristol.gov.uk::ee276c86-d5c6-4590-8b69-181ba177c796" providerId="AD" clId="Web-{978EC9CE-AC5B-CE2C-C86A-DF0599DF55A0}" dt="2022-02-13T13:54:18.555" v="1600"/>
        <pc:sldMkLst>
          <pc:docMk/>
          <pc:sldMk cId="1873470304" sldId="289"/>
        </pc:sldMkLst>
        <pc:spChg chg="mod">
          <ac:chgData name="Marc Cooper" userId="S::marc.cooper@bristol.gov.uk::ee276c86-d5c6-4590-8b69-181ba177c796" providerId="AD" clId="Web-{978EC9CE-AC5B-CE2C-C86A-DF0599DF55A0}" dt="2022-02-13T13:48:13.330" v="1269" actId="20577"/>
          <ac:spMkLst>
            <pc:docMk/>
            <pc:sldMk cId="1873470304" sldId="289"/>
            <ac:spMk id="3" creationId="{00000000-0000-0000-0000-000000000000}"/>
          </ac:spMkLst>
        </pc:spChg>
        <pc:graphicFrameChg chg="mod modGraphic">
          <ac:chgData name="Marc Cooper" userId="S::marc.cooper@bristol.gov.uk::ee276c86-d5c6-4590-8b69-181ba177c796" providerId="AD" clId="Web-{978EC9CE-AC5B-CE2C-C86A-DF0599DF55A0}" dt="2022-02-13T13:54:18.555" v="1600"/>
          <ac:graphicFrameMkLst>
            <pc:docMk/>
            <pc:sldMk cId="1873470304" sldId="289"/>
            <ac:graphicFrameMk id="5" creationId="{727EAF52-2B2B-4EC9-B9F2-8D1BC0C5A416}"/>
          </ac:graphicFrameMkLst>
        </pc:graphicFrameChg>
        <pc:picChg chg="add del mod">
          <ac:chgData name="Marc Cooper" userId="S::marc.cooper@bristol.gov.uk::ee276c86-d5c6-4590-8b69-181ba177c796" providerId="AD" clId="Web-{978EC9CE-AC5B-CE2C-C86A-DF0599DF55A0}" dt="2022-02-13T13:54:14.493" v="1598"/>
          <ac:picMkLst>
            <pc:docMk/>
            <pc:sldMk cId="1873470304" sldId="289"/>
            <ac:picMk id="2" creationId="{515F65CA-EC24-4EE2-9DA2-08996E8DA4E9}"/>
          </ac:picMkLst>
        </pc:picChg>
      </pc:sldChg>
      <pc:sldChg chg="addSp delSp modSp">
        <pc:chgData name="Marc Cooper" userId="S::marc.cooper@bristol.gov.uk::ee276c86-d5c6-4590-8b69-181ba177c796" providerId="AD" clId="Web-{978EC9CE-AC5B-CE2C-C86A-DF0599DF55A0}" dt="2022-02-13T13:53:07.050" v="1468" actId="1076"/>
        <pc:sldMkLst>
          <pc:docMk/>
          <pc:sldMk cId="3511032774" sldId="298"/>
        </pc:sldMkLst>
        <pc:spChg chg="add mod">
          <ac:chgData name="Marc Cooper" userId="S::marc.cooper@bristol.gov.uk::ee276c86-d5c6-4590-8b69-181ba177c796" providerId="AD" clId="Web-{978EC9CE-AC5B-CE2C-C86A-DF0599DF55A0}" dt="2022-02-13T13:53:03.269" v="1467" actId="14100"/>
          <ac:spMkLst>
            <pc:docMk/>
            <pc:sldMk cId="3511032774" sldId="298"/>
            <ac:spMk id="5" creationId="{D7E236E8-7EB4-490B-AAE1-241944B48D73}"/>
          </ac:spMkLst>
        </pc:spChg>
        <pc:spChg chg="mod">
          <ac:chgData name="Marc Cooper" userId="S::marc.cooper@bristol.gov.uk::ee276c86-d5c6-4590-8b69-181ba177c796" providerId="AD" clId="Web-{978EC9CE-AC5B-CE2C-C86A-DF0599DF55A0}" dt="2022-02-13T13:53:07.050" v="1468" actId="1076"/>
          <ac:spMkLst>
            <pc:docMk/>
            <pc:sldMk cId="3511032774" sldId="298"/>
            <ac:spMk id="14" creationId="{076E0173-A58B-43BA-8C4D-9631BB59979C}"/>
          </ac:spMkLst>
        </pc:spChg>
        <pc:picChg chg="add mod">
          <ac:chgData name="Marc Cooper" userId="S::marc.cooper@bristol.gov.uk::ee276c86-d5c6-4590-8b69-181ba177c796" providerId="AD" clId="Web-{978EC9CE-AC5B-CE2C-C86A-DF0599DF55A0}" dt="2022-02-13T13:52:38.627" v="1461" actId="1076"/>
          <ac:picMkLst>
            <pc:docMk/>
            <pc:sldMk cId="3511032774" sldId="298"/>
            <ac:picMk id="2" creationId="{063A7B4C-D297-47F7-857F-D94D3C0A321F}"/>
          </ac:picMkLst>
        </pc:picChg>
        <pc:picChg chg="del">
          <ac:chgData name="Marc Cooper" userId="S::marc.cooper@bristol.gov.uk::ee276c86-d5c6-4590-8b69-181ba177c796" providerId="AD" clId="Web-{978EC9CE-AC5B-CE2C-C86A-DF0599DF55A0}" dt="2022-02-13T13:13:18.758" v="133"/>
          <ac:picMkLst>
            <pc:docMk/>
            <pc:sldMk cId="3511032774" sldId="298"/>
            <ac:picMk id="4" creationId="{C3451BB1-63F9-43FA-AB4A-416F82EBEE44}"/>
          </ac:picMkLst>
        </pc:picChg>
        <pc:cxnChg chg="del mod">
          <ac:chgData name="Marc Cooper" userId="S::marc.cooper@bristol.gov.uk::ee276c86-d5c6-4590-8b69-181ba177c796" providerId="AD" clId="Web-{978EC9CE-AC5B-CE2C-C86A-DF0599DF55A0}" dt="2022-02-13T13:14:00.839" v="146"/>
          <ac:cxnSpMkLst>
            <pc:docMk/>
            <pc:sldMk cId="3511032774" sldId="298"/>
            <ac:cxnSpMk id="11" creationId="{3162F0EB-BB81-4240-9868-714EA4A650B9}"/>
          </ac:cxnSpMkLst>
        </pc:cxnChg>
      </pc:sldChg>
      <pc:sldChg chg="addSp delSp modSp">
        <pc:chgData name="Marc Cooper" userId="S::marc.cooper@bristol.gov.uk::ee276c86-d5c6-4590-8b69-181ba177c796" providerId="AD" clId="Web-{978EC9CE-AC5B-CE2C-C86A-DF0599DF55A0}" dt="2022-02-13T13:51:11.091" v="1280" actId="20577"/>
        <pc:sldMkLst>
          <pc:docMk/>
          <pc:sldMk cId="2073366003" sldId="300"/>
        </pc:sldMkLst>
        <pc:spChg chg="mod">
          <ac:chgData name="Marc Cooper" userId="S::marc.cooper@bristol.gov.uk::ee276c86-d5c6-4590-8b69-181ba177c796" providerId="AD" clId="Web-{978EC9CE-AC5B-CE2C-C86A-DF0599DF55A0}" dt="2022-02-13T13:51:11.091" v="1280" actId="20577"/>
          <ac:spMkLst>
            <pc:docMk/>
            <pc:sldMk cId="2073366003" sldId="300"/>
            <ac:spMk id="2" creationId="{00000000-0000-0000-0000-000000000000}"/>
          </ac:spMkLst>
        </pc:spChg>
        <pc:picChg chg="add del mod">
          <ac:chgData name="Marc Cooper" userId="S::marc.cooper@bristol.gov.uk::ee276c86-d5c6-4590-8b69-181ba177c796" providerId="AD" clId="Web-{978EC9CE-AC5B-CE2C-C86A-DF0599DF55A0}" dt="2022-02-13T13:30:30.909" v="435"/>
          <ac:picMkLst>
            <pc:docMk/>
            <pc:sldMk cId="2073366003" sldId="300"/>
            <ac:picMk id="4" creationId="{8A9C1815-AA61-4F78-9CF5-FA8935E9618C}"/>
          </ac:picMkLst>
        </pc:picChg>
      </pc:sldChg>
      <pc:sldChg chg="modSp">
        <pc:chgData name="Marc Cooper" userId="S::marc.cooper@bristol.gov.uk::ee276c86-d5c6-4590-8b69-181ba177c796" providerId="AD" clId="Web-{978EC9CE-AC5B-CE2C-C86A-DF0599DF55A0}" dt="2022-02-13T13:51:59.390" v="1459"/>
        <pc:sldMkLst>
          <pc:docMk/>
          <pc:sldMk cId="3034223604" sldId="301"/>
        </pc:sldMkLst>
        <pc:graphicFrameChg chg="mod modGraphic">
          <ac:chgData name="Marc Cooper" userId="S::marc.cooper@bristol.gov.uk::ee276c86-d5c6-4590-8b69-181ba177c796" providerId="AD" clId="Web-{978EC9CE-AC5B-CE2C-C86A-DF0599DF55A0}" dt="2022-02-13T13:51:59.390" v="1459"/>
          <ac:graphicFrameMkLst>
            <pc:docMk/>
            <pc:sldMk cId="3034223604" sldId="301"/>
            <ac:graphicFrameMk id="5" creationId="{727EAF52-2B2B-4EC9-B9F2-8D1BC0C5A416}"/>
          </ac:graphicFrameMkLst>
        </pc:graphicFrameChg>
      </pc:sldChg>
      <pc:sldChg chg="addSp delSp modSp add replId">
        <pc:chgData name="Marc Cooper" userId="S::marc.cooper@bristol.gov.uk::ee276c86-d5c6-4590-8b69-181ba177c796" providerId="AD" clId="Web-{978EC9CE-AC5B-CE2C-C86A-DF0599DF55A0}" dt="2022-02-13T13:35:06.253" v="611" actId="14100"/>
        <pc:sldMkLst>
          <pc:docMk/>
          <pc:sldMk cId="387820955" sldId="302"/>
        </pc:sldMkLst>
        <pc:spChg chg="del">
          <ac:chgData name="Marc Cooper" userId="S::marc.cooper@bristol.gov.uk::ee276c86-d5c6-4590-8b69-181ba177c796" providerId="AD" clId="Web-{978EC9CE-AC5B-CE2C-C86A-DF0599DF55A0}" dt="2022-02-13T13:33:20.606" v="600"/>
          <ac:spMkLst>
            <pc:docMk/>
            <pc:sldMk cId="387820955" sldId="302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978EC9CE-AC5B-CE2C-C86A-DF0599DF55A0}" dt="2022-02-13T13:34:47.674" v="606" actId="20577"/>
          <ac:spMkLst>
            <pc:docMk/>
            <pc:sldMk cId="387820955" sldId="302"/>
            <ac:spMk id="3" creationId="{00000000-0000-0000-0000-000000000000}"/>
          </ac:spMkLst>
        </pc:spChg>
        <pc:spChg chg="add del mod">
          <ac:chgData name="Marc Cooper" userId="S::marc.cooper@bristol.gov.uk::ee276c86-d5c6-4590-8b69-181ba177c796" providerId="AD" clId="Web-{978EC9CE-AC5B-CE2C-C86A-DF0599DF55A0}" dt="2022-02-13T13:34:36.376" v="601"/>
          <ac:spMkLst>
            <pc:docMk/>
            <pc:sldMk cId="387820955" sldId="302"/>
            <ac:spMk id="5" creationId="{0451E49E-F2A8-40AB-BAEA-9F0E223586EC}"/>
          </ac:spMkLst>
        </pc:spChg>
        <pc:picChg chg="add mod">
          <ac:chgData name="Marc Cooper" userId="S::marc.cooper@bristol.gov.uk::ee276c86-d5c6-4590-8b69-181ba177c796" providerId="AD" clId="Web-{978EC9CE-AC5B-CE2C-C86A-DF0599DF55A0}" dt="2022-02-13T13:35:06.253" v="611" actId="14100"/>
          <ac:picMkLst>
            <pc:docMk/>
            <pc:sldMk cId="387820955" sldId="302"/>
            <ac:picMk id="6" creationId="{E86D74BB-1FCC-4721-A649-37D7460C791A}"/>
          </ac:picMkLst>
        </pc:picChg>
      </pc:sldChg>
      <pc:sldChg chg="addSp modSp add replId">
        <pc:chgData name="Marc Cooper" userId="S::marc.cooper@bristol.gov.uk::ee276c86-d5c6-4590-8b69-181ba177c796" providerId="AD" clId="Web-{978EC9CE-AC5B-CE2C-C86A-DF0599DF55A0}" dt="2022-02-13T13:36:36.196" v="621"/>
        <pc:sldMkLst>
          <pc:docMk/>
          <pc:sldMk cId="3294463883" sldId="303"/>
        </pc:sldMkLst>
        <pc:picChg chg="add mod">
          <ac:chgData name="Marc Cooper" userId="S::marc.cooper@bristol.gov.uk::ee276c86-d5c6-4590-8b69-181ba177c796" providerId="AD" clId="Web-{978EC9CE-AC5B-CE2C-C86A-DF0599DF55A0}" dt="2022-02-13T13:35:26.254" v="615" actId="14100"/>
          <ac:picMkLst>
            <pc:docMk/>
            <pc:sldMk cId="3294463883" sldId="303"/>
            <ac:picMk id="2" creationId="{F4D4B590-6D62-4AE1-895D-C4CF70D3CE45}"/>
          </ac:picMkLst>
        </pc:picChg>
        <pc:picChg chg="mod">
          <ac:chgData name="Marc Cooper" userId="S::marc.cooper@bristol.gov.uk::ee276c86-d5c6-4590-8b69-181ba177c796" providerId="AD" clId="Web-{978EC9CE-AC5B-CE2C-C86A-DF0599DF55A0}" dt="2022-02-13T13:36:36.196" v="621"/>
          <ac:picMkLst>
            <pc:docMk/>
            <pc:sldMk cId="3294463883" sldId="303"/>
            <ac:picMk id="6" creationId="{E86D74BB-1FCC-4721-A649-37D7460C791A}"/>
          </ac:picMkLst>
        </pc:picChg>
      </pc:sldChg>
      <pc:sldChg chg="addSp modSp add replId">
        <pc:chgData name="Marc Cooper" userId="S::marc.cooper@bristol.gov.uk::ee276c86-d5c6-4590-8b69-181ba177c796" providerId="AD" clId="Web-{978EC9CE-AC5B-CE2C-C86A-DF0599DF55A0}" dt="2022-02-13T13:35:45.552" v="619" actId="14100"/>
        <pc:sldMkLst>
          <pc:docMk/>
          <pc:sldMk cId="3100706385" sldId="304"/>
        </pc:sldMkLst>
        <pc:picChg chg="add mod">
          <ac:chgData name="Marc Cooper" userId="S::marc.cooper@bristol.gov.uk::ee276c86-d5c6-4590-8b69-181ba177c796" providerId="AD" clId="Web-{978EC9CE-AC5B-CE2C-C86A-DF0599DF55A0}" dt="2022-02-13T13:35:45.552" v="619" actId="14100"/>
          <ac:picMkLst>
            <pc:docMk/>
            <pc:sldMk cId="3100706385" sldId="304"/>
            <ac:picMk id="4" creationId="{6A37473C-AC49-4614-AA4B-F9361B4C2513}"/>
          </ac:picMkLst>
        </pc:picChg>
      </pc:sldChg>
    </pc:docChg>
  </pc:docChgLst>
  <pc:docChgLst>
    <pc:chgData name="Marc Cooper" userId="S::marc.cooper@bristol.gov.uk::ee276c86-d5c6-4590-8b69-181ba177c796" providerId="AD" clId="Web-{A17AD16A-198D-E96D-F070-92468E6EDD62}"/>
    <pc:docChg chg="addSld delSld modSld sldOrd addMainMaster modSection">
      <pc:chgData name="Marc Cooper" userId="S::marc.cooper@bristol.gov.uk::ee276c86-d5c6-4590-8b69-181ba177c796" providerId="AD" clId="Web-{A17AD16A-198D-E96D-F070-92468E6EDD62}" dt="2022-02-13T15:11:09.083" v="860" actId="20577"/>
      <pc:docMkLst>
        <pc:docMk/>
      </pc:docMkLst>
      <pc:sldChg chg="modSp modNotes">
        <pc:chgData name="Marc Cooper" userId="S::marc.cooper@bristol.gov.uk::ee276c86-d5c6-4590-8b69-181ba177c796" providerId="AD" clId="Web-{A17AD16A-198D-E96D-F070-92468E6EDD62}" dt="2022-02-13T14:28:58.086" v="251"/>
        <pc:sldMkLst>
          <pc:docMk/>
          <pc:sldMk cId="1902153963" sldId="278"/>
        </pc:sldMkLst>
        <pc:spChg chg="mod">
          <ac:chgData name="Marc Cooper" userId="S::marc.cooper@bristol.gov.uk::ee276c86-d5c6-4590-8b69-181ba177c796" providerId="AD" clId="Web-{A17AD16A-198D-E96D-F070-92468E6EDD62}" dt="2022-02-13T14:18:27.239" v="58" actId="20577"/>
          <ac:spMkLst>
            <pc:docMk/>
            <pc:sldMk cId="1902153963" sldId="278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19:39.975" v="88" actId="20577"/>
          <ac:spMkLst>
            <pc:docMk/>
            <pc:sldMk cId="1902153963" sldId="278"/>
            <ac:spMk id="3" creationId="{00000000-0000-0000-0000-000000000000}"/>
          </ac:spMkLst>
        </pc:spChg>
      </pc:sldChg>
      <pc:sldChg chg="modSp modNotes">
        <pc:chgData name="Marc Cooper" userId="S::marc.cooper@bristol.gov.uk::ee276c86-d5c6-4590-8b69-181ba177c796" providerId="AD" clId="Web-{A17AD16A-198D-E96D-F070-92468E6EDD62}" dt="2022-02-13T15:11:09.083" v="860" actId="20577"/>
        <pc:sldMkLst>
          <pc:docMk/>
          <pc:sldMk cId="2107286277" sldId="279"/>
        </pc:sldMkLst>
        <pc:spChg chg="mod">
          <ac:chgData name="Marc Cooper" userId="S::marc.cooper@bristol.gov.uk::ee276c86-d5c6-4590-8b69-181ba177c796" providerId="AD" clId="Web-{A17AD16A-198D-E96D-F070-92468E6EDD62}" dt="2022-02-13T15:11:09.083" v="860" actId="20577"/>
          <ac:spMkLst>
            <pc:docMk/>
            <pc:sldMk cId="2107286277" sldId="279"/>
            <ac:spMk id="2" creationId="{00000000-0000-0000-0000-000000000000}"/>
          </ac:spMkLst>
        </pc:spChg>
      </pc:sldChg>
      <pc:sldChg chg="modSp new ord">
        <pc:chgData name="Marc Cooper" userId="S::marc.cooper@bristol.gov.uk::ee276c86-d5c6-4590-8b69-181ba177c796" providerId="AD" clId="Web-{A17AD16A-198D-E96D-F070-92468E6EDD62}" dt="2022-02-13T14:51:26.353" v="628"/>
        <pc:sldMkLst>
          <pc:docMk/>
          <pc:sldMk cId="1718833325" sldId="280"/>
        </pc:sldMkLst>
        <pc:spChg chg="mod">
          <ac:chgData name="Marc Cooper" userId="S::marc.cooper@bristol.gov.uk::ee276c86-d5c6-4590-8b69-181ba177c796" providerId="AD" clId="Web-{A17AD16A-198D-E96D-F070-92468E6EDD62}" dt="2022-02-13T14:48:34.708" v="577" actId="20577"/>
          <ac:spMkLst>
            <pc:docMk/>
            <pc:sldMk cId="1718833325" sldId="280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48:06.238" v="557" actId="20577"/>
          <ac:spMkLst>
            <pc:docMk/>
            <pc:sldMk cId="1718833325" sldId="280"/>
            <ac:spMk id="3" creationId="{2914E9A6-F835-4E57-A30C-37D1BEEED97C}"/>
          </ac:spMkLst>
        </pc:spChg>
      </pc:sldChg>
      <pc:sldChg chg="modSp add replId modNotes">
        <pc:chgData name="Marc Cooper" userId="S::marc.cooper@bristol.gov.uk::ee276c86-d5c6-4590-8b69-181ba177c796" providerId="AD" clId="Web-{A17AD16A-198D-E96D-F070-92468E6EDD62}" dt="2022-02-13T15:00:13.523" v="669"/>
        <pc:sldMkLst>
          <pc:docMk/>
          <pc:sldMk cId="3126904516" sldId="281"/>
        </pc:sldMkLst>
        <pc:spChg chg="mod">
          <ac:chgData name="Marc Cooper" userId="S::marc.cooper@bristol.gov.uk::ee276c86-d5c6-4590-8b69-181ba177c796" providerId="AD" clId="Web-{A17AD16A-198D-E96D-F070-92468E6EDD62}" dt="2022-02-13T14:59:31.365" v="657" actId="20577"/>
          <ac:spMkLst>
            <pc:docMk/>
            <pc:sldMk cId="3126904516" sldId="281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20:13.101" v="105" actId="20577"/>
          <ac:spMkLst>
            <pc:docMk/>
            <pc:sldMk cId="3126904516" sldId="281"/>
            <ac:spMk id="3" creationId="{2914E9A6-F835-4E57-A30C-37D1BEEED97C}"/>
          </ac:spMkLst>
        </pc:spChg>
      </pc:sldChg>
      <pc:sldChg chg="addSp delSp modSp add del ord replId">
        <pc:chgData name="Marc Cooper" userId="S::marc.cooper@bristol.gov.uk::ee276c86-d5c6-4590-8b69-181ba177c796" providerId="AD" clId="Web-{A17AD16A-198D-E96D-F070-92468E6EDD62}" dt="2022-02-13T15:08:59.261" v="793"/>
        <pc:sldMkLst>
          <pc:docMk/>
          <pc:sldMk cId="2497079269" sldId="282"/>
        </pc:sldMkLst>
        <pc:spChg chg="del">
          <ac:chgData name="Marc Cooper" userId="S::marc.cooper@bristol.gov.uk::ee276c86-d5c6-4590-8b69-181ba177c796" providerId="AD" clId="Web-{A17AD16A-198D-E96D-F070-92468E6EDD62}" dt="2022-02-13T14:34:19.851" v="355"/>
          <ac:spMkLst>
            <pc:docMk/>
            <pc:sldMk cId="2497079269" sldId="282"/>
            <ac:spMk id="2" creationId="{B18BA592-4C56-4140-827C-43D63C40A318}"/>
          </ac:spMkLst>
        </pc:spChg>
        <pc:spChg chg="del mod">
          <ac:chgData name="Marc Cooper" userId="S::marc.cooper@bristol.gov.uk::ee276c86-d5c6-4590-8b69-181ba177c796" providerId="AD" clId="Web-{A17AD16A-198D-E96D-F070-92468E6EDD62}" dt="2022-02-13T15:06:23.335" v="720"/>
          <ac:spMkLst>
            <pc:docMk/>
            <pc:sldMk cId="2497079269" sldId="282"/>
            <ac:spMk id="3" creationId="{2914E9A6-F835-4E57-A30C-37D1BEEED97C}"/>
          </ac:spMkLst>
        </pc:spChg>
        <pc:spChg chg="add del mod">
          <ac:chgData name="Marc Cooper" userId="S::marc.cooper@bristol.gov.uk::ee276c86-d5c6-4590-8b69-181ba177c796" providerId="AD" clId="Web-{A17AD16A-198D-E96D-F070-92468E6EDD62}" dt="2022-02-13T15:06:25.226" v="721"/>
          <ac:spMkLst>
            <pc:docMk/>
            <pc:sldMk cId="2497079269" sldId="282"/>
            <ac:spMk id="13" creationId="{C6F9DD25-9719-4094-81D7-6BD635DB0B0F}"/>
          </ac:spMkLst>
        </pc:spChg>
        <pc:graphicFrameChg chg="add del mod">
          <ac:chgData name="Marc Cooper" userId="S::marc.cooper@bristol.gov.uk::ee276c86-d5c6-4590-8b69-181ba177c796" providerId="AD" clId="Web-{A17AD16A-198D-E96D-F070-92468E6EDD62}" dt="2022-02-13T15:06:20.913" v="718"/>
          <ac:graphicFrameMkLst>
            <pc:docMk/>
            <pc:sldMk cId="2497079269" sldId="282"/>
            <ac:graphicFrameMk id="5" creationId="{A83D04A7-5F5B-4D4D-B0EB-3CA31B2CF6F3}"/>
          </ac:graphicFrameMkLst>
        </pc:graphicFrameChg>
        <pc:picChg chg="add del mod">
          <ac:chgData name="Marc Cooper" userId="S::marc.cooper@bristol.gov.uk::ee276c86-d5c6-4590-8b69-181ba177c796" providerId="AD" clId="Web-{A17AD16A-198D-E96D-F070-92468E6EDD62}" dt="2022-02-13T15:06:21.085" v="719"/>
          <ac:picMkLst>
            <pc:docMk/>
            <pc:sldMk cId="2497079269" sldId="282"/>
            <ac:picMk id="4" creationId="{D794AE86-8398-49D3-BD3C-2C2E87A5E374}"/>
          </ac:picMkLst>
        </pc:picChg>
      </pc:sldChg>
      <pc:sldChg chg="addSp delSp modSp add replId">
        <pc:chgData name="Marc Cooper" userId="S::marc.cooper@bristol.gov.uk::ee276c86-d5c6-4590-8b69-181ba177c796" providerId="AD" clId="Web-{A17AD16A-198D-E96D-F070-92468E6EDD62}" dt="2022-02-13T14:41:42.003" v="487" actId="14100"/>
        <pc:sldMkLst>
          <pc:docMk/>
          <pc:sldMk cId="2112350614" sldId="283"/>
        </pc:sldMkLst>
        <pc:spChg chg="del">
          <ac:chgData name="Marc Cooper" userId="S::marc.cooper@bristol.gov.uk::ee276c86-d5c6-4590-8b69-181ba177c796" providerId="AD" clId="Web-{A17AD16A-198D-E96D-F070-92468E6EDD62}" dt="2022-02-13T14:39:17.452" v="441"/>
          <ac:spMkLst>
            <pc:docMk/>
            <pc:sldMk cId="2112350614" sldId="283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41:42.003" v="487" actId="14100"/>
          <ac:spMkLst>
            <pc:docMk/>
            <pc:sldMk cId="2112350614" sldId="283"/>
            <ac:spMk id="3" creationId="{2914E9A6-F835-4E57-A30C-37D1BEEED97C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9:27.609" v="449"/>
          <ac:spMkLst>
            <pc:docMk/>
            <pc:sldMk cId="2112350614" sldId="283"/>
            <ac:spMk id="8" creationId="{D41A4900-ECAA-4D9C-B4F5-5EA54E6A7F86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9:27.609" v="449"/>
          <ac:spMkLst>
            <pc:docMk/>
            <pc:sldMk cId="2112350614" sldId="283"/>
            <ac:spMk id="19" creationId="{EEF34803-A063-4BE5-932F-06DE32BBB36B}"/>
          </ac:spMkLst>
        </pc:spChg>
        <pc:grpChg chg="add">
          <ac:chgData name="Marc Cooper" userId="S::marc.cooper@bristol.gov.uk::ee276c86-d5c6-4590-8b69-181ba177c796" providerId="AD" clId="Web-{A17AD16A-198D-E96D-F070-92468E6EDD62}" dt="2022-02-13T14:39:27.609" v="449"/>
          <ac:grpSpMkLst>
            <pc:docMk/>
            <pc:sldMk cId="2112350614" sldId="283"/>
            <ac:grpSpMk id="9" creationId="{BD53CFDF-FD3F-4CEF-BA6C-8AAD6928D674}"/>
          </ac:grpSpMkLst>
        </pc:grpChg>
        <pc:picChg chg="add mod">
          <ac:chgData name="Marc Cooper" userId="S::marc.cooper@bristol.gov.uk::ee276c86-d5c6-4590-8b69-181ba177c796" providerId="AD" clId="Web-{A17AD16A-198D-E96D-F070-92468E6EDD62}" dt="2022-02-13T14:40:27.314" v="470" actId="1076"/>
          <ac:picMkLst>
            <pc:docMk/>
            <pc:sldMk cId="2112350614" sldId="283"/>
            <ac:picMk id="4" creationId="{371EE360-001B-42A0-A005-BAE9100E0822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4:40:30.454" v="471" actId="1076"/>
          <ac:picMkLst>
            <pc:docMk/>
            <pc:sldMk cId="2112350614" sldId="283"/>
            <ac:picMk id="5" creationId="{2CAE1E31-0C17-4267-9766-97735C3858FF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4:40:33.767" v="472" actId="1076"/>
          <ac:picMkLst>
            <pc:docMk/>
            <pc:sldMk cId="2112350614" sldId="283"/>
            <ac:picMk id="6" creationId="{95FBFA39-958B-4BC2-80B0-61596B5F13CF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4:40:40.751" v="473" actId="1076"/>
          <ac:picMkLst>
            <pc:docMk/>
            <pc:sldMk cId="2112350614" sldId="283"/>
            <ac:picMk id="7" creationId="{CC3EFADE-5053-4C25-9C3A-8250124001C2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0" creationId="{0BEDB9C4-9913-485C-8B33-508A1C7F46FB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1" creationId="{EE4F8F8E-0355-4706-BA9F-CDC9BAF76399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2" creationId="{8D27F392-2446-46DD-BF06-4AE521C73991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3" creationId="{D23ACCF0-ADC3-4464-8442-1B543380CD6C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4" creationId="{A70D011C-5628-4564-8E1E-259AFF6E4349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5" creationId="{F11B330C-34E6-480F-9354-9134E8774EAB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6" creationId="{ACEE10CF-5634-4978-B794-4ADFE541CDD9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7" creationId="{FB7E2249-0543-4285-9967-4499241F21D3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18" creationId="{724B1802-6D46-48DA-B518-77AEC839203E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9:27.609" v="449"/>
          <ac:picMkLst>
            <pc:docMk/>
            <pc:sldMk cId="2112350614" sldId="283"/>
            <ac:picMk id="22" creationId="{14E2AEE7-86CF-43FD-922A-22D09FE9A0A5}"/>
          </ac:picMkLst>
        </pc:picChg>
        <pc:cxnChg chg="add">
          <ac:chgData name="Marc Cooper" userId="S::marc.cooper@bristol.gov.uk::ee276c86-d5c6-4590-8b69-181ba177c796" providerId="AD" clId="Web-{A17AD16A-198D-E96D-F070-92468E6EDD62}" dt="2022-02-13T14:39:27.609" v="449"/>
          <ac:cxnSpMkLst>
            <pc:docMk/>
            <pc:sldMk cId="2112350614" sldId="283"/>
            <ac:cxnSpMk id="20" creationId="{0440E1FF-F5A5-470C-8BB8-727276070EF6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9:27.609" v="449"/>
          <ac:cxnSpMkLst>
            <pc:docMk/>
            <pc:sldMk cId="2112350614" sldId="283"/>
            <ac:cxnSpMk id="21" creationId="{9A4B2BAF-F27C-4DED-B474-62EA71DE2929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9:27.609" v="449"/>
          <ac:cxnSpMkLst>
            <pc:docMk/>
            <pc:sldMk cId="2112350614" sldId="283"/>
            <ac:cxnSpMk id="23" creationId="{92F561A0-A594-4451-BAA4-FB2D45AB840C}"/>
          </ac:cxnSpMkLst>
        </pc:cxnChg>
      </pc:sldChg>
      <pc:sldChg chg="addSp delSp modSp add replId">
        <pc:chgData name="Marc Cooper" userId="S::marc.cooper@bristol.gov.uk::ee276c86-d5c6-4590-8b69-181ba177c796" providerId="AD" clId="Web-{A17AD16A-198D-E96D-F070-92468E6EDD62}" dt="2022-02-13T14:34:53.992" v="365" actId="1076"/>
        <pc:sldMkLst>
          <pc:docMk/>
          <pc:sldMk cId="996127077" sldId="284"/>
        </pc:sldMkLst>
        <pc:picChg chg="add mod">
          <ac:chgData name="Marc Cooper" userId="S::marc.cooper@bristol.gov.uk::ee276c86-d5c6-4590-8b69-181ba177c796" providerId="AD" clId="Web-{A17AD16A-198D-E96D-F070-92468E6EDD62}" dt="2022-02-13T14:34:53.992" v="365" actId="1076"/>
          <ac:picMkLst>
            <pc:docMk/>
            <pc:sldMk cId="996127077" sldId="284"/>
            <ac:picMk id="2" creationId="{6A26AF28-58F8-4610-9019-3E84D14411D3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4:38.273" v="361"/>
          <ac:picMkLst>
            <pc:docMk/>
            <pc:sldMk cId="996127077" sldId="284"/>
            <ac:picMk id="4" creationId="{D794AE86-8398-49D3-BD3C-2C2E87A5E374}"/>
          </ac:picMkLst>
        </pc:picChg>
      </pc:sldChg>
      <pc:sldChg chg="modSp add del replId">
        <pc:chgData name="Marc Cooper" userId="S::marc.cooper@bristol.gov.uk::ee276c86-d5c6-4590-8b69-181ba177c796" providerId="AD" clId="Web-{A17AD16A-198D-E96D-F070-92468E6EDD62}" dt="2022-02-13T14:26:40.198" v="204"/>
        <pc:sldMkLst>
          <pc:docMk/>
          <pc:sldMk cId="4261076660" sldId="284"/>
        </pc:sldMkLst>
        <pc:spChg chg="mod">
          <ac:chgData name="Marc Cooper" userId="S::marc.cooper@bristol.gov.uk::ee276c86-d5c6-4590-8b69-181ba177c796" providerId="AD" clId="Web-{A17AD16A-198D-E96D-F070-92468E6EDD62}" dt="2022-02-13T14:26:34.401" v="200" actId="20577"/>
          <ac:spMkLst>
            <pc:docMk/>
            <pc:sldMk cId="4261076660" sldId="284"/>
            <ac:spMk id="2" creationId="{B18BA592-4C56-4140-827C-43D63C40A318}"/>
          </ac:spMkLst>
        </pc:spChg>
      </pc:sldChg>
      <pc:sldChg chg="del">
        <pc:chgData name="Marc Cooper" userId="S::marc.cooper@bristol.gov.uk::ee276c86-d5c6-4590-8b69-181ba177c796" providerId="AD" clId="Web-{A17AD16A-198D-E96D-F070-92468E6EDD62}" dt="2022-02-13T14:18:11.801" v="54"/>
        <pc:sldMkLst>
          <pc:docMk/>
          <pc:sldMk cId="199398350" sldId="285"/>
        </pc:sldMkLst>
      </pc:sldChg>
      <pc:sldChg chg="addSp delSp modSp add replId">
        <pc:chgData name="Marc Cooper" userId="S::marc.cooper@bristol.gov.uk::ee276c86-d5c6-4590-8b69-181ba177c796" providerId="AD" clId="Web-{A17AD16A-198D-E96D-F070-92468E6EDD62}" dt="2022-02-13T15:02:46.454" v="693" actId="14100"/>
        <pc:sldMkLst>
          <pc:docMk/>
          <pc:sldMk cId="592780786" sldId="285"/>
        </pc:sldMkLst>
        <pc:spChg chg="del">
          <ac:chgData name="Marc Cooper" userId="S::marc.cooper@bristol.gov.uk::ee276c86-d5c6-4590-8b69-181ba177c796" providerId="AD" clId="Web-{A17AD16A-198D-E96D-F070-92468E6EDD62}" dt="2022-02-13T14:35:07.196" v="367"/>
          <ac:spMkLst>
            <pc:docMk/>
            <pc:sldMk cId="592780786" sldId="285"/>
            <ac:spMk id="2" creationId="{B18BA592-4C56-4140-827C-43D63C40A318}"/>
          </ac:spMkLst>
        </pc:spChg>
        <pc:spChg chg="add del mod">
          <ac:chgData name="Marc Cooper" userId="S::marc.cooper@bristol.gov.uk::ee276c86-d5c6-4590-8b69-181ba177c796" providerId="AD" clId="Web-{A17AD16A-198D-E96D-F070-92468E6EDD62}" dt="2022-02-13T14:35:11.102" v="368"/>
          <ac:spMkLst>
            <pc:docMk/>
            <pc:sldMk cId="592780786" sldId="285"/>
            <ac:spMk id="5" creationId="{5FF7ACFD-5242-413B-9F9C-87324B466F55}"/>
          </ac:spMkLst>
        </pc:spChg>
        <pc:picChg chg="add del mod">
          <ac:chgData name="Marc Cooper" userId="S::marc.cooper@bristol.gov.uk::ee276c86-d5c6-4590-8b69-181ba177c796" providerId="AD" clId="Web-{A17AD16A-198D-E96D-F070-92468E6EDD62}" dt="2022-02-13T14:35:38.869" v="372"/>
          <ac:picMkLst>
            <pc:docMk/>
            <pc:sldMk cId="592780786" sldId="285"/>
            <ac:picMk id="6" creationId="{88601912-5C5E-42DB-A432-BC92A834C3BF}"/>
          </ac:picMkLst>
        </pc:picChg>
        <pc:picChg chg="add del mod">
          <ac:chgData name="Marc Cooper" userId="S::marc.cooper@bristol.gov.uk::ee276c86-d5c6-4590-8b69-181ba177c796" providerId="AD" clId="Web-{A17AD16A-198D-E96D-F070-92468E6EDD62}" dt="2022-02-13T14:53:31.809" v="629"/>
          <ac:picMkLst>
            <pc:docMk/>
            <pc:sldMk cId="592780786" sldId="285"/>
            <ac:picMk id="7" creationId="{ED9E5F7F-FF28-4939-94CB-BF52AF5EB19B}"/>
          </ac:picMkLst>
        </pc:picChg>
        <pc:picChg chg="add del mod">
          <ac:chgData name="Marc Cooper" userId="S::marc.cooper@bristol.gov.uk::ee276c86-d5c6-4590-8b69-181ba177c796" providerId="AD" clId="Web-{A17AD16A-198D-E96D-F070-92468E6EDD62}" dt="2022-02-13T14:35:59.494" v="378"/>
          <ac:picMkLst>
            <pc:docMk/>
            <pc:sldMk cId="592780786" sldId="285"/>
            <ac:picMk id="8" creationId="{2AA46C09-D4FD-4D83-BAD1-F84CA46343AC}"/>
          </ac:picMkLst>
        </pc:picChg>
        <pc:picChg chg="add del mod">
          <ac:chgData name="Marc Cooper" userId="S::marc.cooper@bristol.gov.uk::ee276c86-d5c6-4590-8b69-181ba177c796" providerId="AD" clId="Web-{A17AD16A-198D-E96D-F070-92468E6EDD62}" dt="2022-02-13T14:36:14.385" v="381"/>
          <ac:picMkLst>
            <pc:docMk/>
            <pc:sldMk cId="592780786" sldId="285"/>
            <ac:picMk id="9" creationId="{3F5DE67D-0DFA-4114-8875-EEFD28FADCE3}"/>
          </ac:picMkLst>
        </pc:picChg>
        <pc:picChg chg="add del mod">
          <ac:chgData name="Marc Cooper" userId="S::marc.cooper@bristol.gov.uk::ee276c86-d5c6-4590-8b69-181ba177c796" providerId="AD" clId="Web-{A17AD16A-198D-E96D-F070-92468E6EDD62}" dt="2022-02-13T15:02:24.047" v="675"/>
          <ac:picMkLst>
            <pc:docMk/>
            <pc:sldMk cId="592780786" sldId="285"/>
            <ac:picMk id="10" creationId="{EB1A6195-6E78-444A-888D-C9D4B626481F}"/>
          </ac:picMkLst>
        </pc:picChg>
        <pc:picChg chg="add del mod">
          <ac:chgData name="Marc Cooper" userId="S::marc.cooper@bristol.gov.uk::ee276c86-d5c6-4590-8b69-181ba177c796" providerId="AD" clId="Web-{A17AD16A-198D-E96D-F070-92468E6EDD62}" dt="2022-02-13T15:02:24.437" v="676"/>
          <ac:picMkLst>
            <pc:docMk/>
            <pc:sldMk cId="592780786" sldId="285"/>
            <ac:picMk id="11" creationId="{F8D3E1D2-D569-4C1D-90CB-CCB368B214B1}"/>
          </ac:picMkLst>
        </pc:picChg>
        <pc:picChg chg="add del mod">
          <ac:chgData name="Marc Cooper" userId="S::marc.cooper@bristol.gov.uk::ee276c86-d5c6-4590-8b69-181ba177c796" providerId="AD" clId="Web-{A17AD16A-198D-E96D-F070-92468E6EDD62}" dt="2022-02-13T15:02:24.891" v="677"/>
          <ac:picMkLst>
            <pc:docMk/>
            <pc:sldMk cId="592780786" sldId="285"/>
            <ac:picMk id="12" creationId="{48CB558D-CD49-4F0E-9EA7-1CCC55CBC4A1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2:29.438" v="684" actId="1076"/>
          <ac:picMkLst>
            <pc:docMk/>
            <pc:sldMk cId="592780786" sldId="285"/>
            <ac:picMk id="13" creationId="{814BAC6B-84F5-45AC-83E7-77A4B0B3E0CC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2:29.453" v="686" actId="1076"/>
          <ac:picMkLst>
            <pc:docMk/>
            <pc:sldMk cId="592780786" sldId="285"/>
            <ac:picMk id="14" creationId="{ED005E43-D125-47D9-AB9D-570A8371AACA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2:29.438" v="685" actId="1076"/>
          <ac:picMkLst>
            <pc:docMk/>
            <pc:sldMk cId="592780786" sldId="285"/>
            <ac:picMk id="15" creationId="{44CF96A0-0632-4104-ACA3-C94D17694BE8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2:29.453" v="687" actId="1076"/>
          <ac:picMkLst>
            <pc:docMk/>
            <pc:sldMk cId="592780786" sldId="285"/>
            <ac:picMk id="16" creationId="{9DF155F0-E642-45A5-BCB2-3F182E38DAD7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2:29.453" v="688" actId="1076"/>
          <ac:picMkLst>
            <pc:docMk/>
            <pc:sldMk cId="592780786" sldId="285"/>
            <ac:picMk id="17" creationId="{687A2E22-20AA-408F-84AF-A9CC80E7E98E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2:46.454" v="693" actId="14100"/>
          <ac:picMkLst>
            <pc:docMk/>
            <pc:sldMk cId="592780786" sldId="285"/>
            <ac:picMk id="18" creationId="{8F93755E-1302-4534-9DD8-144C7A3072D9}"/>
          </ac:picMkLst>
        </pc:picChg>
      </pc:sldChg>
      <pc:sldChg chg="addSp delSp modSp add del replId">
        <pc:chgData name="Marc Cooper" userId="S::marc.cooper@bristol.gov.uk::ee276c86-d5c6-4590-8b69-181ba177c796" providerId="AD" clId="Web-{A17AD16A-198D-E96D-F070-92468E6EDD62}" dt="2022-02-13T14:39:31.906" v="450"/>
        <pc:sldMkLst>
          <pc:docMk/>
          <pc:sldMk cId="3692837794" sldId="286"/>
        </pc:sldMkLst>
        <pc:spChg chg="del">
          <ac:chgData name="Marc Cooper" userId="S::marc.cooper@bristol.gov.uk::ee276c86-d5c6-4590-8b69-181ba177c796" providerId="AD" clId="Web-{A17AD16A-198D-E96D-F070-92468E6EDD62}" dt="2022-02-13T14:37:28.340" v="399"/>
          <ac:spMkLst>
            <pc:docMk/>
            <pc:sldMk cId="3692837794" sldId="286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37:24.278" v="398" actId="20577"/>
          <ac:spMkLst>
            <pc:docMk/>
            <pc:sldMk cId="3692837794" sldId="286"/>
            <ac:spMk id="3" creationId="{2914E9A6-F835-4E57-A30C-37D1BEEED97C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8:30.982" v="421"/>
          <ac:spMkLst>
            <pc:docMk/>
            <pc:sldMk cId="3692837794" sldId="286"/>
            <ac:spMk id="7" creationId="{BC28F058-4A88-4172-AEF8-6D9802847D1C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8:30.982" v="421"/>
          <ac:spMkLst>
            <pc:docMk/>
            <pc:sldMk cId="3692837794" sldId="286"/>
            <ac:spMk id="12" creationId="{6F1B4712-9D0B-4C77-901F-E385EB791CCE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8:30.982" v="421"/>
          <ac:spMkLst>
            <pc:docMk/>
            <pc:sldMk cId="3692837794" sldId="286"/>
            <ac:spMk id="13" creationId="{2E95A38E-1A3B-46D2-96D8-EA6EFBCFDD63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8:30.982" v="421"/>
          <ac:spMkLst>
            <pc:docMk/>
            <pc:sldMk cId="3692837794" sldId="286"/>
            <ac:spMk id="14" creationId="{06DA3E6F-0991-4BEB-A557-9FDB9830E405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8:30.982" v="421"/>
          <ac:spMkLst>
            <pc:docMk/>
            <pc:sldMk cId="3692837794" sldId="286"/>
            <ac:spMk id="15" creationId="{D739AE30-26C7-4BAD-9728-965BBB940CEC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8:30.982" v="421"/>
          <ac:spMkLst>
            <pc:docMk/>
            <pc:sldMk cId="3692837794" sldId="286"/>
            <ac:spMk id="16" creationId="{215AA583-B5A5-4410-ABEE-A469F47D047F}"/>
          </ac:spMkLst>
        </pc:spChg>
        <pc:spChg chg="add del">
          <ac:chgData name="Marc Cooper" userId="S::marc.cooper@bristol.gov.uk::ee276c86-d5c6-4590-8b69-181ba177c796" providerId="AD" clId="Web-{A17AD16A-198D-E96D-F070-92468E6EDD62}" dt="2022-02-13T14:39:25.093" v="444"/>
          <ac:spMkLst>
            <pc:docMk/>
            <pc:sldMk cId="3692837794" sldId="286"/>
            <ac:spMk id="18" creationId="{F54D5C2E-9377-47F0-BC99-66ECAC61B239}"/>
          </ac:spMkLst>
        </pc:spChg>
        <pc:spChg chg="add">
          <ac:chgData name="Marc Cooper" userId="S::marc.cooper@bristol.gov.uk::ee276c86-d5c6-4590-8b69-181ba177c796" providerId="AD" clId="Web-{A17AD16A-198D-E96D-F070-92468E6EDD62}" dt="2022-02-13T14:38:30.982" v="421"/>
          <ac:spMkLst>
            <pc:docMk/>
            <pc:sldMk cId="3692837794" sldId="286"/>
            <ac:spMk id="28" creationId="{3CD187C2-7820-4DAA-AD88-6AD23CD0E945}"/>
          </ac:spMkLst>
        </pc:spChg>
        <pc:grpChg chg="add del">
          <ac:chgData name="Marc Cooper" userId="S::marc.cooper@bristol.gov.uk::ee276c86-d5c6-4590-8b69-181ba177c796" providerId="AD" clId="Web-{A17AD16A-198D-E96D-F070-92468E6EDD62}" dt="2022-02-13T14:39:25.093" v="443"/>
          <ac:grpSpMkLst>
            <pc:docMk/>
            <pc:sldMk cId="3692837794" sldId="286"/>
            <ac:grpSpMk id="19" creationId="{C718C3AD-D0D9-4981-8CBB-7DEC1DCE8B83}"/>
          </ac:grpSpMkLst>
        </pc:grpChg>
        <pc:picChg chg="add del mod">
          <ac:chgData name="Marc Cooper" userId="S::marc.cooper@bristol.gov.uk::ee276c86-d5c6-4590-8b69-181ba177c796" providerId="AD" clId="Web-{A17AD16A-198D-E96D-F070-92468E6EDD62}" dt="2022-02-13T14:39:25.093" v="448"/>
          <ac:picMkLst>
            <pc:docMk/>
            <pc:sldMk cId="3692837794" sldId="286"/>
            <ac:picMk id="4" creationId="{592BEAC8-C673-4D04-A6C4-921AD57A692F}"/>
          </ac:picMkLst>
        </pc:picChg>
        <pc:picChg chg="add del">
          <ac:chgData name="Marc Cooper" userId="S::marc.cooper@bristol.gov.uk::ee276c86-d5c6-4590-8b69-181ba177c796" providerId="AD" clId="Web-{A17AD16A-198D-E96D-F070-92468E6EDD62}" dt="2022-02-13T14:39:25.093" v="447"/>
          <ac:picMkLst>
            <pc:docMk/>
            <pc:sldMk cId="3692837794" sldId="286"/>
            <ac:picMk id="5" creationId="{AD6690A5-1D2E-4E55-B10D-C7E397968F01}"/>
          </ac:picMkLst>
        </pc:picChg>
        <pc:picChg chg="add del">
          <ac:chgData name="Marc Cooper" userId="S::marc.cooper@bristol.gov.uk::ee276c86-d5c6-4590-8b69-181ba177c796" providerId="AD" clId="Web-{A17AD16A-198D-E96D-F070-92468E6EDD62}" dt="2022-02-13T14:39:25.093" v="446"/>
          <ac:picMkLst>
            <pc:docMk/>
            <pc:sldMk cId="3692837794" sldId="286"/>
            <ac:picMk id="6" creationId="{0691EFF9-E6C4-49DF-9E85-DA3233323C6A}"/>
          </ac:picMkLst>
        </pc:picChg>
        <pc:picChg chg="add del">
          <ac:chgData name="Marc Cooper" userId="S::marc.cooper@bristol.gov.uk::ee276c86-d5c6-4590-8b69-181ba177c796" providerId="AD" clId="Web-{A17AD16A-198D-E96D-F070-92468E6EDD62}" dt="2022-02-13T14:39:25.093" v="445"/>
          <ac:picMkLst>
            <pc:docMk/>
            <pc:sldMk cId="3692837794" sldId="286"/>
            <ac:picMk id="17" creationId="{66446A69-741A-44D0-A6E5-77E589D9F33E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0" creationId="{05F6A454-5482-48FF-A7AD-551E8B4320E7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1" creationId="{69E3263B-1ED7-4516-94F9-8F7850726354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2" creationId="{DE82ACB9-A96E-440E-910F-58B2900661FE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3" creationId="{87403972-5E40-4AB3-9CDD-707025E6AD31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4" creationId="{97F16D9F-99D6-4FD9-A4A0-8457F382345C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5" creationId="{BC45AC0C-04C8-4EC6-A902-F7F030279B9B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6" creationId="{56AF7016-D56E-4468-9442-98C3D95A2F76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27" creationId="{C1A89446-50AA-48C4-B017-B3B8D3B93759}"/>
          </ac:picMkLst>
        </pc:picChg>
        <pc:picChg chg="add">
          <ac:chgData name="Marc Cooper" userId="S::marc.cooper@bristol.gov.uk::ee276c86-d5c6-4590-8b69-181ba177c796" providerId="AD" clId="Web-{A17AD16A-198D-E96D-F070-92468E6EDD62}" dt="2022-02-13T14:38:30.982" v="421"/>
          <ac:picMkLst>
            <pc:docMk/>
            <pc:sldMk cId="3692837794" sldId="286"/>
            <ac:picMk id="31" creationId="{5885A138-71DC-4698-A75B-4D89A754D6AC}"/>
          </ac:picMkLst>
        </pc:picChg>
        <pc:picChg chg="add del">
          <ac:chgData name="Marc Cooper" userId="S::marc.cooper@bristol.gov.uk::ee276c86-d5c6-4590-8b69-181ba177c796" providerId="AD" clId="Web-{A17AD16A-198D-E96D-F070-92468E6EDD62}" dt="2022-02-13T14:39:25.093" v="442"/>
          <ac:picMkLst>
            <pc:docMk/>
            <pc:sldMk cId="3692837794" sldId="286"/>
            <ac:picMk id="34" creationId="{C7F821F6-7C86-4BCD-A539-417FB5443EB1}"/>
          </ac:picMkLst>
        </pc:picChg>
        <pc:cxnChg chg="add">
          <ac:chgData name="Marc Cooper" userId="S::marc.cooper@bristol.gov.uk::ee276c86-d5c6-4590-8b69-181ba177c796" providerId="AD" clId="Web-{A17AD16A-198D-E96D-F070-92468E6EDD62}" dt="2022-02-13T14:38:30.982" v="421"/>
          <ac:cxnSpMkLst>
            <pc:docMk/>
            <pc:sldMk cId="3692837794" sldId="286"/>
            <ac:cxnSpMk id="8" creationId="{10F8CC61-FF6B-4B0D-BFE4-052C944CA5EF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8:30.982" v="421"/>
          <ac:cxnSpMkLst>
            <pc:docMk/>
            <pc:sldMk cId="3692837794" sldId="286"/>
            <ac:cxnSpMk id="9" creationId="{16A38D52-81B8-4D40-A3E4-622D02BFB003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8:30.982" v="421"/>
          <ac:cxnSpMkLst>
            <pc:docMk/>
            <pc:sldMk cId="3692837794" sldId="286"/>
            <ac:cxnSpMk id="10" creationId="{89034CD3-D4AC-47EE-9D16-C8782206D507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8:30.982" v="421"/>
          <ac:cxnSpMkLst>
            <pc:docMk/>
            <pc:sldMk cId="3692837794" sldId="286"/>
            <ac:cxnSpMk id="11" creationId="{1E6EF1F3-BC90-48B0-A950-076ABDFA5217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8:30.982" v="421"/>
          <ac:cxnSpMkLst>
            <pc:docMk/>
            <pc:sldMk cId="3692837794" sldId="286"/>
            <ac:cxnSpMk id="29" creationId="{DD90AA8E-D2F2-4E6E-AEC2-85B46CA5E6E5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8:30.982" v="421"/>
          <ac:cxnSpMkLst>
            <pc:docMk/>
            <pc:sldMk cId="3692837794" sldId="286"/>
            <ac:cxnSpMk id="30" creationId="{A61A16F4-F6AA-4F8D-913D-16D123A2BA6A}"/>
          </ac:cxnSpMkLst>
        </pc:cxnChg>
        <pc:cxnChg chg="add">
          <ac:chgData name="Marc Cooper" userId="S::marc.cooper@bristol.gov.uk::ee276c86-d5c6-4590-8b69-181ba177c796" providerId="AD" clId="Web-{A17AD16A-198D-E96D-F070-92468E6EDD62}" dt="2022-02-13T14:38:30.982" v="421"/>
          <ac:cxnSpMkLst>
            <pc:docMk/>
            <pc:sldMk cId="3692837794" sldId="286"/>
            <ac:cxnSpMk id="32" creationId="{21BE2D06-D281-4BE2-95CF-FD3165812FB5}"/>
          </ac:cxnSpMkLst>
        </pc:cxnChg>
      </pc:sldChg>
      <pc:sldChg chg="delSp add del ord">
        <pc:chgData name="Marc Cooper" userId="S::marc.cooper@bristol.gov.uk::ee276c86-d5c6-4590-8b69-181ba177c796" providerId="AD" clId="Web-{A17AD16A-198D-E96D-F070-92468E6EDD62}" dt="2022-02-13T14:39:37.594" v="452"/>
        <pc:sldMkLst>
          <pc:docMk/>
          <pc:sldMk cId="2638957687" sldId="287"/>
        </pc:sldMkLst>
        <pc:spChg chg="del">
          <ac:chgData name="Marc Cooper" userId="S::marc.cooper@bristol.gov.uk::ee276c86-d5c6-4590-8b69-181ba177c796" providerId="AD" clId="Web-{A17AD16A-198D-E96D-F070-92468E6EDD62}" dt="2022-02-13T14:38:27.576" v="417"/>
          <ac:spMkLst>
            <pc:docMk/>
            <pc:sldMk cId="2638957687" sldId="287"/>
            <ac:spMk id="2" creationId="{60D4E36F-FCD6-4D7D-8EF8-9420CABBE30E}"/>
          </ac:spMkLst>
        </pc:spChg>
        <pc:spChg chg="del">
          <ac:chgData name="Marc Cooper" userId="S::marc.cooper@bristol.gov.uk::ee276c86-d5c6-4590-8b69-181ba177c796" providerId="AD" clId="Web-{A17AD16A-198D-E96D-F070-92468E6EDD62}" dt="2022-02-13T14:38:27.561" v="408"/>
          <ac:spMkLst>
            <pc:docMk/>
            <pc:sldMk cId="2638957687" sldId="287"/>
            <ac:spMk id="3" creationId="{00000000-0000-0000-0000-000000000000}"/>
          </ac:spMkLst>
        </pc:spChg>
        <pc:spChg chg="del">
          <ac:chgData name="Marc Cooper" userId="S::marc.cooper@bristol.gov.uk::ee276c86-d5c6-4590-8b69-181ba177c796" providerId="AD" clId="Web-{A17AD16A-198D-E96D-F070-92468E6EDD62}" dt="2022-02-13T14:38:27.561" v="406"/>
          <ac:spMkLst>
            <pc:docMk/>
            <pc:sldMk cId="2638957687" sldId="287"/>
            <ac:spMk id="4" creationId="{00000000-0000-0000-0000-000000000000}"/>
          </ac:spMkLst>
        </pc:spChg>
        <pc:spChg chg="del">
          <ac:chgData name="Marc Cooper" userId="S::marc.cooper@bristol.gov.uk::ee276c86-d5c6-4590-8b69-181ba177c796" providerId="AD" clId="Web-{A17AD16A-198D-E96D-F070-92468E6EDD62}" dt="2022-02-13T14:38:27.561" v="412"/>
          <ac:spMkLst>
            <pc:docMk/>
            <pc:sldMk cId="2638957687" sldId="287"/>
            <ac:spMk id="5" creationId="{00000000-0000-0000-0000-000000000000}"/>
          </ac:spMkLst>
        </pc:spChg>
        <pc:spChg chg="del">
          <ac:chgData name="Marc Cooper" userId="S::marc.cooper@bristol.gov.uk::ee276c86-d5c6-4590-8b69-181ba177c796" providerId="AD" clId="Web-{A17AD16A-198D-E96D-F070-92468E6EDD62}" dt="2022-02-13T14:38:27.561" v="411"/>
          <ac:spMkLst>
            <pc:docMk/>
            <pc:sldMk cId="2638957687" sldId="287"/>
            <ac:spMk id="6" creationId="{00000000-0000-0000-0000-000000000000}"/>
          </ac:spMkLst>
        </pc:spChg>
        <pc:spChg chg="del">
          <ac:chgData name="Marc Cooper" userId="S::marc.cooper@bristol.gov.uk::ee276c86-d5c6-4590-8b69-181ba177c796" providerId="AD" clId="Web-{A17AD16A-198D-E96D-F070-92468E6EDD62}" dt="2022-02-13T14:38:27.561" v="410"/>
          <ac:spMkLst>
            <pc:docMk/>
            <pc:sldMk cId="2638957687" sldId="287"/>
            <ac:spMk id="7" creationId="{00000000-0000-0000-0000-000000000000}"/>
          </ac:spMkLst>
        </pc:spChg>
        <pc:spChg chg="del">
          <ac:chgData name="Marc Cooper" userId="S::marc.cooper@bristol.gov.uk::ee276c86-d5c6-4590-8b69-181ba177c796" providerId="AD" clId="Web-{A17AD16A-198D-E96D-F070-92468E6EDD62}" dt="2022-02-13T14:38:27.561" v="409"/>
          <ac:spMkLst>
            <pc:docMk/>
            <pc:sldMk cId="2638957687" sldId="287"/>
            <ac:spMk id="8" creationId="{00000000-0000-0000-0000-000000000000}"/>
          </ac:spMkLst>
        </pc:spChg>
        <pc:grpChg chg="del">
          <ac:chgData name="Marc Cooper" userId="S::marc.cooper@bristol.gov.uk::ee276c86-d5c6-4590-8b69-181ba177c796" providerId="AD" clId="Web-{A17AD16A-198D-E96D-F070-92468E6EDD62}" dt="2022-02-13T14:38:27.561" v="405"/>
          <ac:grpSpMkLst>
            <pc:docMk/>
            <pc:sldMk cId="2638957687" sldId="287"/>
            <ac:grpSpMk id="23" creationId="{00000000-0000-0000-0000-000000000000}"/>
          </ac:grpSpMkLst>
        </pc:grpChg>
        <pc:picChg chg="del">
          <ac:chgData name="Marc Cooper" userId="S::marc.cooper@bristol.gov.uk::ee276c86-d5c6-4590-8b69-181ba177c796" providerId="AD" clId="Web-{A17AD16A-198D-E96D-F070-92468E6EDD62}" dt="2022-02-13T14:38:27.561" v="407"/>
          <ac:picMkLst>
            <pc:docMk/>
            <pc:sldMk cId="2638957687" sldId="287"/>
            <ac:picMk id="21" creationId="{DAD76A57-ED06-423A-A593-0C143E2E268D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8:27.576" v="418"/>
          <ac:picMkLst>
            <pc:docMk/>
            <pc:sldMk cId="2638957687" sldId="287"/>
            <ac:picMk id="1037" creationId="{00000000-0000-0000-0000-000000000000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8:27.576" v="420"/>
          <ac:picMkLst>
            <pc:docMk/>
            <pc:sldMk cId="2638957687" sldId="287"/>
            <ac:picMk id="1038" creationId="{00000000-0000-0000-0000-000000000000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8:27.576" v="419"/>
          <ac:picMkLst>
            <pc:docMk/>
            <pc:sldMk cId="2638957687" sldId="287"/>
            <ac:picMk id="1039" creationId="{00000000-0000-0000-0000-000000000000}"/>
          </ac:picMkLst>
        </pc:picChg>
        <pc:cxnChg chg="del">
          <ac:chgData name="Marc Cooper" userId="S::marc.cooper@bristol.gov.uk::ee276c86-d5c6-4590-8b69-181ba177c796" providerId="AD" clId="Web-{A17AD16A-198D-E96D-F070-92468E6EDD62}" dt="2022-02-13T14:38:27.576" v="416"/>
          <ac:cxnSpMkLst>
            <pc:docMk/>
            <pc:sldMk cId="2638957687" sldId="287"/>
            <ac:cxnSpMk id="1050" creationId="{FF76A74F-C283-4DED-BD4D-086753B7CB00}"/>
          </ac:cxnSpMkLst>
        </pc:cxnChg>
        <pc:cxnChg chg="del">
          <ac:chgData name="Marc Cooper" userId="S::marc.cooper@bristol.gov.uk::ee276c86-d5c6-4590-8b69-181ba177c796" providerId="AD" clId="Web-{A17AD16A-198D-E96D-F070-92468E6EDD62}" dt="2022-02-13T14:38:27.576" v="415"/>
          <ac:cxnSpMkLst>
            <pc:docMk/>
            <pc:sldMk cId="2638957687" sldId="287"/>
            <ac:cxnSpMk id="1051" creationId="{3B2791FB-B2F7-4BBE-B8D8-74C37FF9E85C}"/>
          </ac:cxnSpMkLst>
        </pc:cxnChg>
        <pc:cxnChg chg="del">
          <ac:chgData name="Marc Cooper" userId="S::marc.cooper@bristol.gov.uk::ee276c86-d5c6-4590-8b69-181ba177c796" providerId="AD" clId="Web-{A17AD16A-198D-E96D-F070-92468E6EDD62}" dt="2022-02-13T14:38:27.576" v="414"/>
          <ac:cxnSpMkLst>
            <pc:docMk/>
            <pc:sldMk cId="2638957687" sldId="287"/>
            <ac:cxnSpMk id="1052" creationId="{9891B5DE-6811-4844-BB18-472A3F360EE5}"/>
          </ac:cxnSpMkLst>
        </pc:cxnChg>
        <pc:cxnChg chg="del">
          <ac:chgData name="Marc Cooper" userId="S::marc.cooper@bristol.gov.uk::ee276c86-d5c6-4590-8b69-181ba177c796" providerId="AD" clId="Web-{A17AD16A-198D-E96D-F070-92468E6EDD62}" dt="2022-02-13T14:38:27.561" v="413"/>
          <ac:cxnSpMkLst>
            <pc:docMk/>
            <pc:sldMk cId="2638957687" sldId="287"/>
            <ac:cxnSpMk id="1053" creationId="{77A9CA3A-7216-41E0-B3CD-058077FD396D}"/>
          </ac:cxnSpMkLst>
        </pc:cxnChg>
      </pc:sldChg>
      <pc:sldChg chg="addSp delSp add del ord">
        <pc:chgData name="Marc Cooper" userId="S::marc.cooper@bristol.gov.uk::ee276c86-d5c6-4590-8b69-181ba177c796" providerId="AD" clId="Web-{A17AD16A-198D-E96D-F070-92468E6EDD62}" dt="2022-02-13T14:40:06.532" v="469"/>
        <pc:sldMkLst>
          <pc:docMk/>
          <pc:sldMk cId="66154377" sldId="288"/>
        </pc:sldMkLst>
        <pc:spChg chg="add del">
          <ac:chgData name="Marc Cooper" userId="S::marc.cooper@bristol.gov.uk::ee276c86-d5c6-4590-8b69-181ba177c796" providerId="AD" clId="Web-{A17AD16A-198D-E96D-F070-92468E6EDD62}" dt="2022-02-13T14:40:00.391" v="465"/>
          <ac:spMkLst>
            <pc:docMk/>
            <pc:sldMk cId="66154377" sldId="288"/>
            <ac:spMk id="2" creationId="{00000000-0000-0000-0000-000000000000}"/>
          </ac:spMkLst>
        </pc:spChg>
        <pc:picChg chg="add del">
          <ac:chgData name="Marc Cooper" userId="S::marc.cooper@bristol.gov.uk::ee276c86-d5c6-4590-8b69-181ba177c796" providerId="AD" clId="Web-{A17AD16A-198D-E96D-F070-92468E6EDD62}" dt="2022-02-13T14:40:00.391" v="467"/>
          <ac:picMkLst>
            <pc:docMk/>
            <pc:sldMk cId="66154377" sldId="288"/>
            <ac:picMk id="6146" creationId="{00000000-0000-0000-0000-000000000000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40:00.391" v="466"/>
          <ac:picMkLst>
            <pc:docMk/>
            <pc:sldMk cId="66154377" sldId="288"/>
            <ac:picMk id="6147" creationId="{00000000-0000-0000-0000-000000000000}"/>
          </ac:picMkLst>
        </pc:picChg>
      </pc:sldChg>
      <pc:sldChg chg="addSp delSp modSp add del replId">
        <pc:chgData name="Marc Cooper" userId="S::marc.cooper@bristol.gov.uk::ee276c86-d5c6-4590-8b69-181ba177c796" providerId="AD" clId="Web-{A17AD16A-198D-E96D-F070-92468E6EDD62}" dt="2022-02-13T14:39:35.484" v="451"/>
        <pc:sldMkLst>
          <pc:docMk/>
          <pc:sldMk cId="711323679" sldId="289"/>
        </pc:sldMkLst>
        <pc:spChg chg="del">
          <ac:chgData name="Marc Cooper" userId="S::marc.cooper@bristol.gov.uk::ee276c86-d5c6-4590-8b69-181ba177c796" providerId="AD" clId="Web-{A17AD16A-198D-E96D-F070-92468E6EDD62}" dt="2022-02-13T14:39:00.749" v="437"/>
          <ac:spMkLst>
            <pc:docMk/>
            <pc:sldMk cId="711323679" sldId="289"/>
            <ac:spMk id="3" creationId="{2914E9A6-F835-4E57-A30C-37D1BEEED97C}"/>
          </ac:spMkLst>
        </pc:spChg>
        <pc:spChg chg="del mod">
          <ac:chgData name="Marc Cooper" userId="S::marc.cooper@bristol.gov.uk::ee276c86-d5c6-4590-8b69-181ba177c796" providerId="AD" clId="Web-{A17AD16A-198D-E96D-F070-92468E6EDD62}" dt="2022-02-13T14:38:58.796" v="436"/>
          <ac:spMkLst>
            <pc:docMk/>
            <pc:sldMk cId="711323679" sldId="289"/>
            <ac:spMk id="7" creationId="{BC28F058-4A88-4172-AEF8-6D9802847D1C}"/>
          </ac:spMkLst>
        </pc:spChg>
        <pc:spChg chg="del mod">
          <ac:chgData name="Marc Cooper" userId="S::marc.cooper@bristol.gov.uk::ee276c86-d5c6-4590-8b69-181ba177c796" providerId="AD" clId="Web-{A17AD16A-198D-E96D-F070-92468E6EDD62}" dt="2022-02-13T14:38:53.702" v="434"/>
          <ac:spMkLst>
            <pc:docMk/>
            <pc:sldMk cId="711323679" sldId="289"/>
            <ac:spMk id="18" creationId="{F54D5C2E-9377-47F0-BC99-66ECAC61B239}"/>
          </ac:spMkLst>
        </pc:spChg>
        <pc:spChg chg="add del mod">
          <ac:chgData name="Marc Cooper" userId="S::marc.cooper@bristol.gov.uk::ee276c86-d5c6-4590-8b69-181ba177c796" providerId="AD" clId="Web-{A17AD16A-198D-E96D-F070-92468E6EDD62}" dt="2022-02-13T14:39:02.296" v="438"/>
          <ac:spMkLst>
            <pc:docMk/>
            <pc:sldMk cId="711323679" sldId="289"/>
            <ac:spMk id="33" creationId="{AA5BFA88-FF75-45A0-836D-F3DCA99C045B}"/>
          </ac:spMkLst>
        </pc:spChg>
        <pc:grpChg chg="del">
          <ac:chgData name="Marc Cooper" userId="S::marc.cooper@bristol.gov.uk::ee276c86-d5c6-4590-8b69-181ba177c796" providerId="AD" clId="Web-{A17AD16A-198D-E96D-F070-92468E6EDD62}" dt="2022-02-13T14:38:49.702" v="430"/>
          <ac:grpSpMkLst>
            <pc:docMk/>
            <pc:sldMk cId="711323679" sldId="289"/>
            <ac:grpSpMk id="19" creationId="{C718C3AD-D0D9-4981-8CBB-7DEC1DCE8B83}"/>
          </ac:grpSpMkLst>
        </pc:grpChg>
        <pc:picChg chg="del">
          <ac:chgData name="Marc Cooper" userId="S::marc.cooper@bristol.gov.uk::ee276c86-d5c6-4590-8b69-181ba177c796" providerId="AD" clId="Web-{A17AD16A-198D-E96D-F070-92468E6EDD62}" dt="2022-02-13T14:38:47.764" v="426"/>
          <ac:picMkLst>
            <pc:docMk/>
            <pc:sldMk cId="711323679" sldId="289"/>
            <ac:picMk id="4" creationId="{592BEAC8-C673-4D04-A6C4-921AD57A692F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8:47.405" v="425"/>
          <ac:picMkLst>
            <pc:docMk/>
            <pc:sldMk cId="711323679" sldId="289"/>
            <ac:picMk id="5" creationId="{AD6690A5-1D2E-4E55-B10D-C7E397968F01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8:48.374" v="427"/>
          <ac:picMkLst>
            <pc:docMk/>
            <pc:sldMk cId="711323679" sldId="289"/>
            <ac:picMk id="6" creationId="{0691EFF9-E6C4-49DF-9E85-DA3233323C6A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8:48.717" v="428"/>
          <ac:picMkLst>
            <pc:docMk/>
            <pc:sldMk cId="711323679" sldId="289"/>
            <ac:picMk id="17" creationId="{66446A69-741A-44D0-A6E5-77E589D9F33E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8:50.014" v="431"/>
          <ac:picMkLst>
            <pc:docMk/>
            <pc:sldMk cId="711323679" sldId="289"/>
            <ac:picMk id="34" creationId="{C7F821F6-7C86-4BCD-A539-417FB5443EB1}"/>
          </ac:picMkLst>
        </pc:picChg>
      </pc:sldChg>
      <pc:sldChg chg="addSp delSp modSp add replId">
        <pc:chgData name="Marc Cooper" userId="S::marc.cooper@bristol.gov.uk::ee276c86-d5c6-4590-8b69-181ba177c796" providerId="AD" clId="Web-{A17AD16A-198D-E96D-F070-92468E6EDD62}" dt="2022-02-13T14:42:28.098" v="510"/>
        <pc:sldMkLst>
          <pc:docMk/>
          <pc:sldMk cId="1232941368" sldId="289"/>
        </pc:sldMkLst>
        <pc:spChg chg="add del">
          <ac:chgData name="Marc Cooper" userId="S::marc.cooper@bristol.gov.uk::ee276c86-d5c6-4590-8b69-181ba177c796" providerId="AD" clId="Web-{A17AD16A-198D-E96D-F070-92468E6EDD62}" dt="2022-02-13T14:42:07.176" v="495"/>
          <ac:spMkLst>
            <pc:docMk/>
            <pc:sldMk cId="1232941368" sldId="289"/>
            <ac:spMk id="3" creationId="{2914E9A6-F835-4E57-A30C-37D1BEEED97C}"/>
          </ac:spMkLst>
        </pc:spChg>
        <pc:spChg chg="del">
          <ac:chgData name="Marc Cooper" userId="S::marc.cooper@bristol.gov.uk::ee276c86-d5c6-4590-8b69-181ba177c796" providerId="AD" clId="Web-{A17AD16A-198D-E96D-F070-92468E6EDD62}" dt="2022-02-13T14:39:50.313" v="456"/>
          <ac:spMkLst>
            <pc:docMk/>
            <pc:sldMk cId="1232941368" sldId="289"/>
            <ac:spMk id="8" creationId="{D41A4900-ECAA-4D9C-B4F5-5EA54E6A7F86}"/>
          </ac:spMkLst>
        </pc:spChg>
        <pc:spChg chg="add del">
          <ac:chgData name="Marc Cooper" userId="S::marc.cooper@bristol.gov.uk::ee276c86-d5c6-4590-8b69-181ba177c796" providerId="AD" clId="Web-{A17AD16A-198D-E96D-F070-92468E6EDD62}" dt="2022-02-13T14:42:28.098" v="508"/>
          <ac:spMkLst>
            <pc:docMk/>
            <pc:sldMk cId="1232941368" sldId="289"/>
            <ac:spMk id="26" creationId="{5455A10A-9647-4A38-AF68-4E34ED867070}"/>
          </ac:spMkLst>
        </pc:spChg>
        <pc:spChg chg="add del mod">
          <ac:chgData name="Marc Cooper" userId="S::marc.cooper@bristol.gov.uk::ee276c86-d5c6-4590-8b69-181ba177c796" providerId="AD" clId="Web-{A17AD16A-198D-E96D-F070-92468E6EDD62}" dt="2022-02-13T14:42:07.176" v="495"/>
          <ac:spMkLst>
            <pc:docMk/>
            <pc:sldMk cId="1232941368" sldId="289"/>
            <ac:spMk id="27" creationId="{6DC377BC-C26C-4AC6-B85D-6F2ACC6DC87F}"/>
          </ac:spMkLst>
        </pc:spChg>
        <pc:spChg chg="add del mod">
          <ac:chgData name="Marc Cooper" userId="S::marc.cooper@bristol.gov.uk::ee276c86-d5c6-4590-8b69-181ba177c796" providerId="AD" clId="Web-{A17AD16A-198D-E96D-F070-92468E6EDD62}" dt="2022-02-13T14:42:04.801" v="494"/>
          <ac:spMkLst>
            <pc:docMk/>
            <pc:sldMk cId="1232941368" sldId="289"/>
            <ac:spMk id="28" creationId="{FB70AF13-810C-49EF-8D85-974E1451FEAB}"/>
          </ac:spMkLst>
        </pc:spChg>
        <pc:grpChg chg="del">
          <ac:chgData name="Marc Cooper" userId="S::marc.cooper@bristol.gov.uk::ee276c86-d5c6-4590-8b69-181ba177c796" providerId="AD" clId="Web-{A17AD16A-198D-E96D-F070-92468E6EDD62}" dt="2022-02-13T14:39:50.313" v="455"/>
          <ac:grpSpMkLst>
            <pc:docMk/>
            <pc:sldMk cId="1232941368" sldId="289"/>
            <ac:grpSpMk id="9" creationId="{BD53CFDF-FD3F-4CEF-BA6C-8AAD6928D674}"/>
          </ac:grpSpMkLst>
        </pc:grpChg>
        <pc:picChg chg="del">
          <ac:chgData name="Marc Cooper" userId="S::marc.cooper@bristol.gov.uk::ee276c86-d5c6-4590-8b69-181ba177c796" providerId="AD" clId="Web-{A17AD16A-198D-E96D-F070-92468E6EDD62}" dt="2022-02-13T14:39:50.313" v="460"/>
          <ac:picMkLst>
            <pc:docMk/>
            <pc:sldMk cId="1232941368" sldId="289"/>
            <ac:picMk id="4" creationId="{371EE360-001B-42A0-A005-BAE9100E0822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9:50.313" v="459"/>
          <ac:picMkLst>
            <pc:docMk/>
            <pc:sldMk cId="1232941368" sldId="289"/>
            <ac:picMk id="5" creationId="{2CAE1E31-0C17-4267-9766-97735C3858FF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9:50.313" v="458"/>
          <ac:picMkLst>
            <pc:docMk/>
            <pc:sldMk cId="1232941368" sldId="289"/>
            <ac:picMk id="6" creationId="{95FBFA39-958B-4BC2-80B0-61596B5F13CF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9:50.313" v="457"/>
          <ac:picMkLst>
            <pc:docMk/>
            <pc:sldMk cId="1232941368" sldId="289"/>
            <ac:picMk id="7" creationId="{CC3EFADE-5053-4C25-9C3A-8250124001C2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39:50.313" v="454"/>
          <ac:picMkLst>
            <pc:docMk/>
            <pc:sldMk cId="1232941368" sldId="289"/>
            <ac:picMk id="10" creationId="{0BEDB9C4-9913-485C-8B33-508A1C7F46FB}"/>
          </ac:picMkLst>
        </pc:picChg>
        <pc:picChg chg="add del">
          <ac:chgData name="Marc Cooper" userId="S::marc.cooper@bristol.gov.uk::ee276c86-d5c6-4590-8b69-181ba177c796" providerId="AD" clId="Web-{A17AD16A-198D-E96D-F070-92468E6EDD62}" dt="2022-02-13T14:42:28.098" v="510"/>
          <ac:picMkLst>
            <pc:docMk/>
            <pc:sldMk cId="1232941368" sldId="289"/>
            <ac:picMk id="24" creationId="{EF0A6704-E400-4474-B9B5-F2E9C25AE78E}"/>
          </ac:picMkLst>
        </pc:picChg>
        <pc:picChg chg="add del">
          <ac:chgData name="Marc Cooper" userId="S::marc.cooper@bristol.gov.uk::ee276c86-d5c6-4590-8b69-181ba177c796" providerId="AD" clId="Web-{A17AD16A-198D-E96D-F070-92468E6EDD62}" dt="2022-02-13T14:42:28.098" v="509"/>
          <ac:picMkLst>
            <pc:docMk/>
            <pc:sldMk cId="1232941368" sldId="289"/>
            <ac:picMk id="25" creationId="{B94D062A-0730-4BEA-BC79-D7966F155E30}"/>
          </ac:picMkLst>
        </pc:picChg>
      </pc:sldChg>
      <pc:sldChg chg="del">
        <pc:chgData name="Marc Cooper" userId="S::marc.cooper@bristol.gov.uk::ee276c86-d5c6-4590-8b69-181ba177c796" providerId="AD" clId="Web-{A17AD16A-198D-E96D-F070-92468E6EDD62}" dt="2022-02-13T14:18:11.786" v="48"/>
        <pc:sldMkLst>
          <pc:docMk/>
          <pc:sldMk cId="1873470304" sldId="289"/>
        </pc:sldMkLst>
      </pc:sldChg>
      <pc:sldChg chg="addSp delSp modSp add replId">
        <pc:chgData name="Marc Cooper" userId="S::marc.cooper@bristol.gov.uk::ee276c86-d5c6-4590-8b69-181ba177c796" providerId="AD" clId="Web-{A17AD16A-198D-E96D-F070-92468E6EDD62}" dt="2022-02-13T14:43:15.334" v="520"/>
        <pc:sldMkLst>
          <pc:docMk/>
          <pc:sldMk cId="333644428" sldId="290"/>
        </pc:sldMkLst>
        <pc:spChg chg="del">
          <ac:chgData name="Marc Cooper" userId="S::marc.cooper@bristol.gov.uk::ee276c86-d5c6-4590-8b69-181ba177c796" providerId="AD" clId="Web-{A17AD16A-198D-E96D-F070-92468E6EDD62}" dt="2022-02-13T14:42:17.129" v="499"/>
          <ac:spMkLst>
            <pc:docMk/>
            <pc:sldMk cId="333644428" sldId="290"/>
            <ac:spMk id="8" creationId="{D41A4900-ECAA-4D9C-B4F5-5EA54E6A7F86}"/>
          </ac:spMkLst>
        </pc:spChg>
        <pc:spChg chg="add mod">
          <ac:chgData name="Marc Cooper" userId="S::marc.cooper@bristol.gov.uk::ee276c86-d5c6-4590-8b69-181ba177c796" providerId="AD" clId="Web-{A17AD16A-198D-E96D-F070-92468E6EDD62}" dt="2022-02-13T14:42:37.629" v="515" actId="1076"/>
          <ac:spMkLst>
            <pc:docMk/>
            <pc:sldMk cId="333644428" sldId="290"/>
            <ac:spMk id="26" creationId="{AD69AD4B-A70D-43BD-96E0-8CCA420EB350}"/>
          </ac:spMkLst>
        </pc:spChg>
        <pc:grpChg chg="add">
          <ac:chgData name="Marc Cooper" userId="S::marc.cooper@bristol.gov.uk::ee276c86-d5c6-4590-8b69-181ba177c796" providerId="AD" clId="Web-{A17AD16A-198D-E96D-F070-92468E6EDD62}" dt="2022-02-13T14:43:15.334" v="520"/>
          <ac:grpSpMkLst>
            <pc:docMk/>
            <pc:sldMk cId="333644428" sldId="290"/>
            <ac:grpSpMk id="2" creationId="{3034D02E-C181-4608-BE5C-CB13D1843109}"/>
          </ac:grpSpMkLst>
        </pc:grpChg>
        <pc:grpChg chg="del">
          <ac:chgData name="Marc Cooper" userId="S::marc.cooper@bristol.gov.uk::ee276c86-d5c6-4590-8b69-181ba177c796" providerId="AD" clId="Web-{A17AD16A-198D-E96D-F070-92468E6EDD62}" dt="2022-02-13T14:42:17.129" v="498"/>
          <ac:grpSpMkLst>
            <pc:docMk/>
            <pc:sldMk cId="333644428" sldId="290"/>
            <ac:grpSpMk id="9" creationId="{BD53CFDF-FD3F-4CEF-BA6C-8AAD6928D674}"/>
          </ac:grpSpMkLst>
        </pc:grpChg>
        <pc:picChg chg="del">
          <ac:chgData name="Marc Cooper" userId="S::marc.cooper@bristol.gov.uk::ee276c86-d5c6-4590-8b69-181ba177c796" providerId="AD" clId="Web-{A17AD16A-198D-E96D-F070-92468E6EDD62}" dt="2022-02-13T14:42:17.129" v="503"/>
          <ac:picMkLst>
            <pc:docMk/>
            <pc:sldMk cId="333644428" sldId="290"/>
            <ac:picMk id="4" creationId="{371EE360-001B-42A0-A005-BAE9100E0822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42:17.129" v="502"/>
          <ac:picMkLst>
            <pc:docMk/>
            <pc:sldMk cId="333644428" sldId="290"/>
            <ac:picMk id="5" creationId="{2CAE1E31-0C17-4267-9766-97735C3858FF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42:17.129" v="501"/>
          <ac:picMkLst>
            <pc:docMk/>
            <pc:sldMk cId="333644428" sldId="290"/>
            <ac:picMk id="6" creationId="{95FBFA39-958B-4BC2-80B0-61596B5F13CF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42:17.129" v="500"/>
          <ac:picMkLst>
            <pc:docMk/>
            <pc:sldMk cId="333644428" sldId="290"/>
            <ac:picMk id="7" creationId="{CC3EFADE-5053-4C25-9C3A-8250124001C2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4:42:17.129" v="497"/>
          <ac:picMkLst>
            <pc:docMk/>
            <pc:sldMk cId="333644428" sldId="290"/>
            <ac:picMk id="10" creationId="{0BEDB9C4-9913-485C-8B33-508A1C7F46FB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4:42:47.286" v="517" actId="14100"/>
          <ac:picMkLst>
            <pc:docMk/>
            <pc:sldMk cId="333644428" sldId="290"/>
            <ac:picMk id="24" creationId="{A93786A8-9494-4916-9F9C-2D03001C5FBD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4:43:02.068" v="519" actId="1076"/>
          <ac:picMkLst>
            <pc:docMk/>
            <pc:sldMk cId="333644428" sldId="290"/>
            <ac:picMk id="25" creationId="{54F5BBAD-1610-4D82-BBF8-D1BC55D99AF3}"/>
          </ac:picMkLst>
        </pc:picChg>
      </pc:sldChg>
      <pc:sldChg chg="addSp delSp modSp add ord replId">
        <pc:chgData name="Marc Cooper" userId="S::marc.cooper@bristol.gov.uk::ee276c86-d5c6-4590-8b69-181ba177c796" providerId="AD" clId="Web-{A17AD16A-198D-E96D-F070-92468E6EDD62}" dt="2022-02-13T14:51:24.353" v="627"/>
        <pc:sldMkLst>
          <pc:docMk/>
          <pc:sldMk cId="2749097078" sldId="291"/>
        </pc:sldMkLst>
        <pc:spChg chg="del">
          <ac:chgData name="Marc Cooper" userId="S::marc.cooper@bristol.gov.uk::ee276c86-d5c6-4590-8b69-181ba177c796" providerId="AD" clId="Web-{A17AD16A-198D-E96D-F070-92468E6EDD62}" dt="2022-02-13T14:45:09.354" v="533"/>
          <ac:spMkLst>
            <pc:docMk/>
            <pc:sldMk cId="2749097078" sldId="291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45:07.994" v="532" actId="20577"/>
          <ac:spMkLst>
            <pc:docMk/>
            <pc:sldMk cId="2749097078" sldId="291"/>
            <ac:spMk id="3" creationId="{2914E9A6-F835-4E57-A30C-37D1BEEED97C}"/>
          </ac:spMkLst>
        </pc:spChg>
        <pc:spChg chg="add del mod">
          <ac:chgData name="Marc Cooper" userId="S::marc.cooper@bristol.gov.uk::ee276c86-d5c6-4590-8b69-181ba177c796" providerId="AD" clId="Web-{A17AD16A-198D-E96D-F070-92468E6EDD62}" dt="2022-02-13T14:45:11.182" v="534"/>
          <ac:spMkLst>
            <pc:docMk/>
            <pc:sldMk cId="2749097078" sldId="291"/>
            <ac:spMk id="5" creationId="{EE1A417E-EC17-4ABD-9A33-F9A68DDA3B0D}"/>
          </ac:spMkLst>
        </pc:spChg>
        <pc:picChg chg="add mod">
          <ac:chgData name="Marc Cooper" userId="S::marc.cooper@bristol.gov.uk::ee276c86-d5c6-4590-8b69-181ba177c796" providerId="AD" clId="Web-{A17AD16A-198D-E96D-F070-92468E6EDD62}" dt="2022-02-13T14:47:40.550" v="539" actId="14100"/>
          <ac:picMkLst>
            <pc:docMk/>
            <pc:sldMk cId="2749097078" sldId="291"/>
            <ac:picMk id="6" creationId="{F87F0511-C297-4FBF-A5E2-D3149D4E6800}"/>
          </ac:picMkLst>
        </pc:picChg>
      </pc:sldChg>
      <pc:sldChg chg="modSp add replId">
        <pc:chgData name="Marc Cooper" userId="S::marc.cooper@bristol.gov.uk::ee276c86-d5c6-4590-8b69-181ba177c796" providerId="AD" clId="Web-{A17AD16A-198D-E96D-F070-92468E6EDD62}" dt="2022-02-13T14:48:30.801" v="574" actId="20577"/>
        <pc:sldMkLst>
          <pc:docMk/>
          <pc:sldMk cId="1381011443" sldId="292"/>
        </pc:sldMkLst>
        <pc:spChg chg="mod">
          <ac:chgData name="Marc Cooper" userId="S::marc.cooper@bristol.gov.uk::ee276c86-d5c6-4590-8b69-181ba177c796" providerId="AD" clId="Web-{A17AD16A-198D-E96D-F070-92468E6EDD62}" dt="2022-02-13T14:48:30.801" v="574" actId="20577"/>
          <ac:spMkLst>
            <pc:docMk/>
            <pc:sldMk cId="1381011443" sldId="292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48:28.333" v="571" actId="20577"/>
          <ac:spMkLst>
            <pc:docMk/>
            <pc:sldMk cId="1381011443" sldId="292"/>
            <ac:spMk id="3" creationId="{2914E9A6-F835-4E57-A30C-37D1BEEED97C}"/>
          </ac:spMkLst>
        </pc:spChg>
      </pc:sldChg>
      <pc:sldChg chg="modSp add replId">
        <pc:chgData name="Marc Cooper" userId="S::marc.cooper@bristol.gov.uk::ee276c86-d5c6-4590-8b69-181ba177c796" providerId="AD" clId="Web-{A17AD16A-198D-E96D-F070-92468E6EDD62}" dt="2022-02-13T14:51:02.712" v="626" actId="20577"/>
        <pc:sldMkLst>
          <pc:docMk/>
          <pc:sldMk cId="257614593" sldId="293"/>
        </pc:sldMkLst>
        <pc:spChg chg="mod">
          <ac:chgData name="Marc Cooper" userId="S::marc.cooper@bristol.gov.uk::ee276c86-d5c6-4590-8b69-181ba177c796" providerId="AD" clId="Web-{A17AD16A-198D-E96D-F070-92468E6EDD62}" dt="2022-02-13T14:51:02.712" v="626" actId="20577"/>
          <ac:spMkLst>
            <pc:docMk/>
            <pc:sldMk cId="257614593" sldId="293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50:43.399" v="614" actId="20577"/>
          <ac:spMkLst>
            <pc:docMk/>
            <pc:sldMk cId="257614593" sldId="293"/>
            <ac:spMk id="3" creationId="{2914E9A6-F835-4E57-A30C-37D1BEEED97C}"/>
          </ac:spMkLst>
        </pc:spChg>
      </pc:sldChg>
      <pc:sldChg chg="modSp add replId">
        <pc:chgData name="Marc Cooper" userId="S::marc.cooper@bristol.gov.uk::ee276c86-d5c6-4590-8b69-181ba177c796" providerId="AD" clId="Web-{A17AD16A-198D-E96D-F070-92468E6EDD62}" dt="2022-02-13T14:50:58.149" v="624" actId="20577"/>
        <pc:sldMkLst>
          <pc:docMk/>
          <pc:sldMk cId="2424186975" sldId="294"/>
        </pc:sldMkLst>
        <pc:spChg chg="mod">
          <ac:chgData name="Marc Cooper" userId="S::marc.cooper@bristol.gov.uk::ee276c86-d5c6-4590-8b69-181ba177c796" providerId="AD" clId="Web-{A17AD16A-198D-E96D-F070-92468E6EDD62}" dt="2022-02-13T14:50:58.149" v="624" actId="20577"/>
          <ac:spMkLst>
            <pc:docMk/>
            <pc:sldMk cId="2424186975" sldId="294"/>
            <ac:spMk id="2" creationId="{B18BA592-4C56-4140-827C-43D63C40A318}"/>
          </ac:spMkLst>
        </pc:spChg>
        <pc:spChg chg="mod">
          <ac:chgData name="Marc Cooper" userId="S::marc.cooper@bristol.gov.uk::ee276c86-d5c6-4590-8b69-181ba177c796" providerId="AD" clId="Web-{A17AD16A-198D-E96D-F070-92468E6EDD62}" dt="2022-02-13T14:50:55.118" v="623" actId="20577"/>
          <ac:spMkLst>
            <pc:docMk/>
            <pc:sldMk cId="2424186975" sldId="294"/>
            <ac:spMk id="3" creationId="{2914E9A6-F835-4E57-A30C-37D1BEEED97C}"/>
          </ac:spMkLst>
        </pc:spChg>
      </pc:sldChg>
      <pc:sldChg chg="add replId">
        <pc:chgData name="Marc Cooper" userId="S::marc.cooper@bristol.gov.uk::ee276c86-d5c6-4590-8b69-181ba177c796" providerId="AD" clId="Web-{A17AD16A-198D-E96D-F070-92468E6EDD62}" dt="2022-02-13T15:02:22.719" v="674"/>
        <pc:sldMkLst>
          <pc:docMk/>
          <pc:sldMk cId="1126560609" sldId="295"/>
        </pc:sldMkLst>
      </pc:sldChg>
      <pc:sldChg chg="addSp delSp modSp add replId">
        <pc:chgData name="Marc Cooper" userId="S::marc.cooper@bristol.gov.uk::ee276c86-d5c6-4590-8b69-181ba177c796" providerId="AD" clId="Web-{A17AD16A-198D-E96D-F070-92468E6EDD62}" dt="2022-02-13T15:05:57.741" v="716" actId="14100"/>
        <pc:sldMkLst>
          <pc:docMk/>
          <pc:sldMk cId="2688592603" sldId="296"/>
        </pc:sldMkLst>
        <pc:spChg chg="mod">
          <ac:chgData name="Marc Cooper" userId="S::marc.cooper@bristol.gov.uk::ee276c86-d5c6-4590-8b69-181ba177c796" providerId="AD" clId="Web-{A17AD16A-198D-E96D-F070-92468E6EDD62}" dt="2022-02-13T15:04:14.597" v="700" actId="20577"/>
          <ac:spMkLst>
            <pc:docMk/>
            <pc:sldMk cId="2688592603" sldId="296"/>
            <ac:spMk id="3" creationId="{2914E9A6-F835-4E57-A30C-37D1BEEED97C}"/>
          </ac:spMkLst>
        </pc:spChg>
        <pc:picChg chg="add del mod">
          <ac:chgData name="Marc Cooper" userId="S::marc.cooper@bristol.gov.uk::ee276c86-d5c6-4590-8b69-181ba177c796" providerId="AD" clId="Web-{A17AD16A-198D-E96D-F070-92468E6EDD62}" dt="2022-02-13T15:04:33.441" v="707"/>
          <ac:picMkLst>
            <pc:docMk/>
            <pc:sldMk cId="2688592603" sldId="296"/>
            <ac:picMk id="2" creationId="{87D8DA09-6A53-4F57-B0DC-16A42DE41A21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5:26.677" v="710" actId="14100"/>
          <ac:picMkLst>
            <pc:docMk/>
            <pc:sldMk cId="2688592603" sldId="296"/>
            <ac:picMk id="4" creationId="{0B5B35AA-A181-4BDA-934A-8B6945908422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5:41.256" v="713" actId="14100"/>
          <ac:picMkLst>
            <pc:docMk/>
            <pc:sldMk cId="2688592603" sldId="296"/>
            <ac:picMk id="5" creationId="{A67718AE-5D90-459A-BEC1-BDDCF7CD306D}"/>
          </ac:picMkLst>
        </pc:picChg>
        <pc:picChg chg="add mod">
          <ac:chgData name="Marc Cooper" userId="S::marc.cooper@bristol.gov.uk::ee276c86-d5c6-4590-8b69-181ba177c796" providerId="AD" clId="Web-{A17AD16A-198D-E96D-F070-92468E6EDD62}" dt="2022-02-13T15:05:57.741" v="716" actId="14100"/>
          <ac:picMkLst>
            <pc:docMk/>
            <pc:sldMk cId="2688592603" sldId="296"/>
            <ac:picMk id="6" creationId="{3A3DC6B3-E82A-4BB6-98FD-F7F63B571DF9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5:04:15.644" v="701"/>
          <ac:picMkLst>
            <pc:docMk/>
            <pc:sldMk cId="2688592603" sldId="296"/>
            <ac:picMk id="10" creationId="{EB1A6195-6E78-444A-888D-C9D4B626481F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5:04:16.113" v="702"/>
          <ac:picMkLst>
            <pc:docMk/>
            <pc:sldMk cId="2688592603" sldId="296"/>
            <ac:picMk id="11" creationId="{F8D3E1D2-D569-4C1D-90CB-CCB368B214B1}"/>
          </ac:picMkLst>
        </pc:picChg>
        <pc:picChg chg="del">
          <ac:chgData name="Marc Cooper" userId="S::marc.cooper@bristol.gov.uk::ee276c86-d5c6-4590-8b69-181ba177c796" providerId="AD" clId="Web-{A17AD16A-198D-E96D-F070-92468E6EDD62}" dt="2022-02-13T15:04:16.504" v="703"/>
          <ac:picMkLst>
            <pc:docMk/>
            <pc:sldMk cId="2688592603" sldId="296"/>
            <ac:picMk id="12" creationId="{48CB558D-CD49-4F0E-9EA7-1CCC55CBC4A1}"/>
          </ac:picMkLst>
        </pc:picChg>
      </pc:sldChg>
      <pc:sldChg chg="add replId">
        <pc:chgData name="Marc Cooper" userId="S::marc.cooper@bristol.gov.uk::ee276c86-d5c6-4590-8b69-181ba177c796" providerId="AD" clId="Web-{A17AD16A-198D-E96D-F070-92468E6EDD62}" dt="2022-02-13T15:06:19.007" v="717"/>
        <pc:sldMkLst>
          <pc:docMk/>
          <pc:sldMk cId="1300417547" sldId="297"/>
        </pc:sldMkLst>
      </pc:sldChg>
      <pc:sldChg chg="del">
        <pc:chgData name="Marc Cooper" userId="S::marc.cooper@bristol.gov.uk::ee276c86-d5c6-4590-8b69-181ba177c796" providerId="AD" clId="Web-{A17AD16A-198D-E96D-F070-92468E6EDD62}" dt="2022-02-13T14:18:11.786" v="53"/>
        <pc:sldMkLst>
          <pc:docMk/>
          <pc:sldMk cId="3511032774" sldId="298"/>
        </pc:sldMkLst>
      </pc:sldChg>
      <pc:sldChg chg="addSp delSp modSp add replId">
        <pc:chgData name="Marc Cooper" userId="S::marc.cooper@bristol.gov.uk::ee276c86-d5c6-4590-8b69-181ba177c796" providerId="AD" clId="Web-{A17AD16A-198D-E96D-F070-92468E6EDD62}" dt="2022-02-13T15:07:18.446" v="754"/>
        <pc:sldMkLst>
          <pc:docMk/>
          <pc:sldMk cId="3852543362" sldId="298"/>
        </pc:sldMkLst>
        <pc:spChg chg="mod">
          <ac:chgData name="Marc Cooper" userId="S::marc.cooper@bristol.gov.uk::ee276c86-d5c6-4590-8b69-181ba177c796" providerId="AD" clId="Web-{A17AD16A-198D-E96D-F070-92468E6EDD62}" dt="2022-02-13T15:07:13.774" v="752" actId="20577"/>
          <ac:spMkLst>
            <pc:docMk/>
            <pc:sldMk cId="3852543362" sldId="298"/>
            <ac:spMk id="2" creationId="{00000000-0000-0000-0000-000000000000}"/>
          </ac:spMkLst>
        </pc:spChg>
        <pc:spChg chg="del">
          <ac:chgData name="Marc Cooper" userId="S::marc.cooper@bristol.gov.uk::ee276c86-d5c6-4590-8b69-181ba177c796" providerId="AD" clId="Web-{A17AD16A-198D-E96D-F070-92468E6EDD62}" dt="2022-02-13T15:07:16.758" v="753"/>
          <ac:spMkLst>
            <pc:docMk/>
            <pc:sldMk cId="3852543362" sldId="298"/>
            <ac:spMk id="3" creationId="{00000000-0000-0000-0000-000000000000}"/>
          </ac:spMkLst>
        </pc:spChg>
        <pc:spChg chg="add del mod">
          <ac:chgData name="Marc Cooper" userId="S::marc.cooper@bristol.gov.uk::ee276c86-d5c6-4590-8b69-181ba177c796" providerId="AD" clId="Web-{A17AD16A-198D-E96D-F070-92468E6EDD62}" dt="2022-02-13T15:07:18.446" v="754"/>
          <ac:spMkLst>
            <pc:docMk/>
            <pc:sldMk cId="3852543362" sldId="298"/>
            <ac:spMk id="5" creationId="{F8AD87E8-D766-461D-AE22-5DE26D1496C8}"/>
          </ac:spMkLst>
        </pc:spChg>
      </pc:sldChg>
      <pc:sldChg chg="modSp add ord replId">
        <pc:chgData name="Marc Cooper" userId="S::marc.cooper@bristol.gov.uk::ee276c86-d5c6-4590-8b69-181ba177c796" providerId="AD" clId="Web-{A17AD16A-198D-E96D-F070-92468E6EDD62}" dt="2022-02-13T15:07:57.415" v="765" actId="20577"/>
        <pc:sldMkLst>
          <pc:docMk/>
          <pc:sldMk cId="1711719311" sldId="299"/>
        </pc:sldMkLst>
        <pc:spChg chg="mod">
          <ac:chgData name="Marc Cooper" userId="S::marc.cooper@bristol.gov.uk::ee276c86-d5c6-4590-8b69-181ba177c796" providerId="AD" clId="Web-{A17AD16A-198D-E96D-F070-92468E6EDD62}" dt="2022-02-13T15:07:57.415" v="765" actId="20577"/>
          <ac:spMkLst>
            <pc:docMk/>
            <pc:sldMk cId="1711719311" sldId="299"/>
            <ac:spMk id="2" creationId="{00000000-0000-0000-0000-000000000000}"/>
          </ac:spMkLst>
        </pc:spChg>
      </pc:sldChg>
      <pc:sldChg chg="del">
        <pc:chgData name="Marc Cooper" userId="S::marc.cooper@bristol.gov.uk::ee276c86-d5c6-4590-8b69-181ba177c796" providerId="AD" clId="Web-{A17AD16A-198D-E96D-F070-92468E6EDD62}" dt="2022-02-13T14:18:11.786" v="52"/>
        <pc:sldMkLst>
          <pc:docMk/>
          <pc:sldMk cId="2073366003" sldId="300"/>
        </pc:sldMkLst>
      </pc:sldChg>
      <pc:sldChg chg="modSp add ord replId">
        <pc:chgData name="Marc Cooper" userId="S::marc.cooper@bristol.gov.uk::ee276c86-d5c6-4590-8b69-181ba177c796" providerId="AD" clId="Web-{A17AD16A-198D-E96D-F070-92468E6EDD62}" dt="2022-02-13T15:08:24.807" v="780" actId="20577"/>
        <pc:sldMkLst>
          <pc:docMk/>
          <pc:sldMk cId="2284359464" sldId="300"/>
        </pc:sldMkLst>
        <pc:spChg chg="mod">
          <ac:chgData name="Marc Cooper" userId="S::marc.cooper@bristol.gov.uk::ee276c86-d5c6-4590-8b69-181ba177c796" providerId="AD" clId="Web-{A17AD16A-198D-E96D-F070-92468E6EDD62}" dt="2022-02-13T15:08:24.807" v="780" actId="20577"/>
          <ac:spMkLst>
            <pc:docMk/>
            <pc:sldMk cId="2284359464" sldId="300"/>
            <ac:spMk id="2" creationId="{00000000-0000-0000-0000-000000000000}"/>
          </ac:spMkLst>
        </pc:spChg>
      </pc:sldChg>
      <pc:sldChg chg="delSp modSp add ord replId">
        <pc:chgData name="Marc Cooper" userId="S::marc.cooper@bristol.gov.uk::ee276c86-d5c6-4590-8b69-181ba177c796" providerId="AD" clId="Web-{A17AD16A-198D-E96D-F070-92468E6EDD62}" dt="2022-02-13T15:09:14.324" v="810"/>
        <pc:sldMkLst>
          <pc:docMk/>
          <pc:sldMk cId="114808977" sldId="301"/>
        </pc:sldMkLst>
        <pc:spChg chg="mod">
          <ac:chgData name="Marc Cooper" userId="S::marc.cooper@bristol.gov.uk::ee276c86-d5c6-4590-8b69-181ba177c796" providerId="AD" clId="Web-{A17AD16A-198D-E96D-F070-92468E6EDD62}" dt="2022-02-13T15:09:11.496" v="808" actId="20577"/>
          <ac:spMkLst>
            <pc:docMk/>
            <pc:sldMk cId="114808977" sldId="301"/>
            <ac:spMk id="3" creationId="{2914E9A6-F835-4E57-A30C-37D1BEEED97C}"/>
          </ac:spMkLst>
        </pc:spChg>
        <pc:graphicFrameChg chg="del">
          <ac:chgData name="Marc Cooper" userId="S::marc.cooper@bristol.gov.uk::ee276c86-d5c6-4590-8b69-181ba177c796" providerId="AD" clId="Web-{A17AD16A-198D-E96D-F070-92468E6EDD62}" dt="2022-02-13T15:09:14.324" v="810"/>
          <ac:graphicFrameMkLst>
            <pc:docMk/>
            <pc:sldMk cId="114808977" sldId="301"/>
            <ac:graphicFrameMk id="5" creationId="{A83D04A7-5F5B-4D4D-B0EB-3CA31B2CF6F3}"/>
          </ac:graphicFrameMkLst>
        </pc:graphicFrameChg>
        <pc:picChg chg="del">
          <ac:chgData name="Marc Cooper" userId="S::marc.cooper@bristol.gov.uk::ee276c86-d5c6-4590-8b69-181ba177c796" providerId="AD" clId="Web-{A17AD16A-198D-E96D-F070-92468E6EDD62}" dt="2022-02-13T15:09:11.824" v="809"/>
          <ac:picMkLst>
            <pc:docMk/>
            <pc:sldMk cId="114808977" sldId="301"/>
            <ac:picMk id="4" creationId="{D794AE86-8398-49D3-BD3C-2C2E87A5E374}"/>
          </ac:picMkLst>
        </pc:picChg>
      </pc:sldChg>
      <pc:sldChg chg="del">
        <pc:chgData name="Marc Cooper" userId="S::marc.cooper@bristol.gov.uk::ee276c86-d5c6-4590-8b69-181ba177c796" providerId="AD" clId="Web-{A17AD16A-198D-E96D-F070-92468E6EDD62}" dt="2022-02-13T14:18:11.786" v="47"/>
        <pc:sldMkLst>
          <pc:docMk/>
          <pc:sldMk cId="3034223604" sldId="301"/>
        </pc:sldMkLst>
      </pc:sldChg>
      <pc:sldChg chg="del">
        <pc:chgData name="Marc Cooper" userId="S::marc.cooper@bristol.gov.uk::ee276c86-d5c6-4590-8b69-181ba177c796" providerId="AD" clId="Web-{A17AD16A-198D-E96D-F070-92468E6EDD62}" dt="2022-02-13T14:18:11.786" v="51"/>
        <pc:sldMkLst>
          <pc:docMk/>
          <pc:sldMk cId="387820955" sldId="302"/>
        </pc:sldMkLst>
      </pc:sldChg>
      <pc:sldChg chg="addSp delSp modSp add ord replId">
        <pc:chgData name="Marc Cooper" userId="S::marc.cooper@bristol.gov.uk::ee276c86-d5c6-4590-8b69-181ba177c796" providerId="AD" clId="Web-{A17AD16A-198D-E96D-F070-92468E6EDD62}" dt="2022-02-13T15:10:30.675" v="847" actId="20577"/>
        <pc:sldMkLst>
          <pc:docMk/>
          <pc:sldMk cId="3988188389" sldId="302"/>
        </pc:sldMkLst>
        <pc:spChg chg="mod">
          <ac:chgData name="Marc Cooper" userId="S::marc.cooper@bristol.gov.uk::ee276c86-d5c6-4590-8b69-181ba177c796" providerId="AD" clId="Web-{A17AD16A-198D-E96D-F070-92468E6EDD62}" dt="2022-02-13T15:10:30.675" v="847" actId="20577"/>
          <ac:spMkLst>
            <pc:docMk/>
            <pc:sldMk cId="3988188389" sldId="302"/>
            <ac:spMk id="2" creationId="{00000000-0000-0000-0000-000000000000}"/>
          </ac:spMkLst>
        </pc:spChg>
        <pc:spChg chg="add del">
          <ac:chgData name="Marc Cooper" userId="S::marc.cooper@bristol.gov.uk::ee276c86-d5c6-4590-8b69-181ba177c796" providerId="AD" clId="Web-{A17AD16A-198D-E96D-F070-92468E6EDD62}" dt="2022-02-13T15:10:03.971" v="837"/>
          <ac:spMkLst>
            <pc:docMk/>
            <pc:sldMk cId="3988188389" sldId="302"/>
            <ac:spMk id="4" creationId="{FBDA4168-B05B-4775-9967-B33FDB4EDD91}"/>
          </ac:spMkLst>
        </pc:spChg>
        <pc:spChg chg="add del">
          <ac:chgData name="Marc Cooper" userId="S::marc.cooper@bristol.gov.uk::ee276c86-d5c6-4590-8b69-181ba177c796" providerId="AD" clId="Web-{A17AD16A-198D-E96D-F070-92468E6EDD62}" dt="2022-02-13T15:10:17.815" v="843"/>
          <ac:spMkLst>
            <pc:docMk/>
            <pc:sldMk cId="3988188389" sldId="302"/>
            <ac:spMk id="6" creationId="{7B0F8ECC-EE8A-4DFB-B231-CAE521E837D6}"/>
          </ac:spMkLst>
        </pc:spChg>
      </pc:sldChg>
      <pc:sldChg chg="modSp add ord replId">
        <pc:chgData name="Marc Cooper" userId="S::marc.cooper@bristol.gov.uk::ee276c86-d5c6-4590-8b69-181ba177c796" providerId="AD" clId="Web-{A17AD16A-198D-E96D-F070-92468E6EDD62}" dt="2022-02-13T15:11:01.722" v="859" actId="20577"/>
        <pc:sldMkLst>
          <pc:docMk/>
          <pc:sldMk cId="449865308" sldId="303"/>
        </pc:sldMkLst>
        <pc:spChg chg="mod">
          <ac:chgData name="Marc Cooper" userId="S::marc.cooper@bristol.gov.uk::ee276c86-d5c6-4590-8b69-181ba177c796" providerId="AD" clId="Web-{A17AD16A-198D-E96D-F070-92468E6EDD62}" dt="2022-02-13T15:11:01.722" v="859" actId="20577"/>
          <ac:spMkLst>
            <pc:docMk/>
            <pc:sldMk cId="449865308" sldId="303"/>
            <ac:spMk id="2" creationId="{00000000-0000-0000-0000-000000000000}"/>
          </ac:spMkLst>
        </pc:spChg>
      </pc:sldChg>
      <pc:sldChg chg="del">
        <pc:chgData name="Marc Cooper" userId="S::marc.cooper@bristol.gov.uk::ee276c86-d5c6-4590-8b69-181ba177c796" providerId="AD" clId="Web-{A17AD16A-198D-E96D-F070-92468E6EDD62}" dt="2022-02-13T14:18:11.786" v="50"/>
        <pc:sldMkLst>
          <pc:docMk/>
          <pc:sldMk cId="3294463883" sldId="303"/>
        </pc:sldMkLst>
      </pc:sldChg>
      <pc:sldChg chg="del">
        <pc:chgData name="Marc Cooper" userId="S::marc.cooper@bristol.gov.uk::ee276c86-d5c6-4590-8b69-181ba177c796" providerId="AD" clId="Web-{A17AD16A-198D-E96D-F070-92468E6EDD62}" dt="2022-02-13T14:18:11.786" v="49"/>
        <pc:sldMkLst>
          <pc:docMk/>
          <pc:sldMk cId="3100706385" sldId="304"/>
        </pc:sldMkLst>
      </pc:sldChg>
      <pc:sldMasterChg chg="add addSldLayout">
        <pc:chgData name="Marc Cooper" userId="S::marc.cooper@bristol.gov.uk::ee276c86-d5c6-4590-8b69-181ba177c796" providerId="AD" clId="Web-{A17AD16A-198D-E96D-F070-92468E6EDD62}" dt="2022-02-13T14:37:47.544" v="400"/>
        <pc:sldMasterMkLst>
          <pc:docMk/>
          <pc:sldMasterMk cId="1942557543" sldId="2147483648"/>
        </pc:sldMasterMkLst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2766957712" sldId="2147483649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3764614366" sldId="2147483650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3589386608" sldId="2147483651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649835339" sldId="2147483652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1655038855" sldId="2147483653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4105913750" sldId="2147483654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371996352" sldId="2147483655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275656784" sldId="2147483656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3237323007" sldId="2147483657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2109512807" sldId="2147483658"/>
          </pc:sldLayoutMkLst>
        </pc:sldLayoutChg>
        <pc:sldLayoutChg chg="add">
          <pc:chgData name="Marc Cooper" userId="S::marc.cooper@bristol.gov.uk::ee276c86-d5c6-4590-8b69-181ba177c796" providerId="AD" clId="Web-{A17AD16A-198D-E96D-F070-92468E6EDD62}" dt="2022-02-13T14:37:47.544" v="400"/>
          <pc:sldLayoutMkLst>
            <pc:docMk/>
            <pc:sldMasterMk cId="1942557543" sldId="2147483648"/>
            <pc:sldLayoutMk cId="1471603649" sldId="2147483659"/>
          </pc:sldLayoutMkLst>
        </pc:sldLayoutChg>
      </pc:sldMasterChg>
    </pc:docChg>
  </pc:docChgLst>
  <pc:docChgLst>
    <pc:chgData name="Anna Le Gouais" userId="S::anna.le-gouais@bristol.gov.uk::2e217162-cb05-43a3-a3d4-a5d3674bead0" providerId="AD" clId="Web-{6A032879-9FCB-448F-5E71-A30669FBA3E5}"/>
    <pc:docChg chg="modSld">
      <pc:chgData name="Anna Le Gouais" userId="S::anna.le-gouais@bristol.gov.uk::2e217162-cb05-43a3-a3d4-a5d3674bead0" providerId="AD" clId="Web-{6A032879-9FCB-448F-5E71-A30669FBA3E5}" dt="2022-02-16T10:53:37.477" v="10"/>
      <pc:docMkLst>
        <pc:docMk/>
      </pc:docMkLst>
      <pc:sldChg chg="modNotes">
        <pc:chgData name="Anna Le Gouais" userId="S::anna.le-gouais@bristol.gov.uk::2e217162-cb05-43a3-a3d4-a5d3674bead0" providerId="AD" clId="Web-{6A032879-9FCB-448F-5E71-A30669FBA3E5}" dt="2022-02-16T10:53:32.836" v="9"/>
        <pc:sldMkLst>
          <pc:docMk/>
          <pc:sldMk cId="2112350614" sldId="283"/>
        </pc:sldMkLst>
      </pc:sldChg>
      <pc:sldChg chg="modNotes">
        <pc:chgData name="Anna Le Gouais" userId="S::anna.le-gouais@bristol.gov.uk::2e217162-cb05-43a3-a3d4-a5d3674bead0" providerId="AD" clId="Web-{6A032879-9FCB-448F-5E71-A30669FBA3E5}" dt="2022-02-16T10:53:37.477" v="10"/>
        <pc:sldMkLst>
          <pc:docMk/>
          <pc:sldMk cId="333644428" sldId="290"/>
        </pc:sldMkLst>
      </pc:sldChg>
    </pc:docChg>
  </pc:docChgLst>
  <pc:docChgLst>
    <pc:chgData name="Marc Cooper" userId="S::marc.cooper@bristol.gov.uk::ee276c86-d5c6-4590-8b69-181ba177c796" providerId="AD" clId="Web-{21C73F78-9AB1-0A60-F21D-389EDBC3DAE2}"/>
    <pc:docChg chg="modSld">
      <pc:chgData name="Marc Cooper" userId="S::marc.cooper@bristol.gov.uk::ee276c86-d5c6-4590-8b69-181ba177c796" providerId="AD" clId="Web-{21C73F78-9AB1-0A60-F21D-389EDBC3DAE2}" dt="2021-10-19T22:34:57.883" v="58" actId="20577"/>
      <pc:docMkLst>
        <pc:docMk/>
      </pc:docMkLst>
      <pc:sldChg chg="modSp">
        <pc:chgData name="Marc Cooper" userId="S::marc.cooper@bristol.gov.uk::ee276c86-d5c6-4590-8b69-181ba177c796" providerId="AD" clId="Web-{21C73F78-9AB1-0A60-F21D-389EDBC3DAE2}" dt="2021-10-19T22:34:57.883" v="58" actId="20577"/>
        <pc:sldMkLst>
          <pc:docMk/>
          <pc:sldMk cId="3651525407" sldId="284"/>
        </pc:sldMkLst>
        <pc:spChg chg="mod">
          <ac:chgData name="Marc Cooper" userId="S::marc.cooper@bristol.gov.uk::ee276c86-d5c6-4590-8b69-181ba177c796" providerId="AD" clId="Web-{21C73F78-9AB1-0A60-F21D-389EDBC3DAE2}" dt="2021-10-19T22:34:57.883" v="58" actId="20577"/>
          <ac:spMkLst>
            <pc:docMk/>
            <pc:sldMk cId="3651525407" sldId="284"/>
            <ac:spMk id="2" creationId="{00000000-0000-0000-0000-000000000000}"/>
          </ac:spMkLst>
        </pc:spChg>
      </pc:sldChg>
    </pc:docChg>
  </pc:docChgLst>
  <pc:docChgLst>
    <pc:chgData name="Marc Cooper" userId="S::marc.cooper@bristol.gov.uk::ee276c86-d5c6-4590-8b69-181ba177c796" providerId="AD" clId="Web-{9A999403-1731-69BB-E0C3-5AAB2C6C6AAB}"/>
    <pc:docChg chg="modSld">
      <pc:chgData name="Marc Cooper" userId="S::marc.cooper@bristol.gov.uk::ee276c86-d5c6-4590-8b69-181ba177c796" providerId="AD" clId="Web-{9A999403-1731-69BB-E0C3-5AAB2C6C6AAB}" dt="2021-11-22T21:52:56.319" v="3"/>
      <pc:docMkLst>
        <pc:docMk/>
      </pc:docMkLst>
      <pc:sldChg chg="modSp">
        <pc:chgData name="Marc Cooper" userId="S::marc.cooper@bristol.gov.uk::ee276c86-d5c6-4590-8b69-181ba177c796" providerId="AD" clId="Web-{9A999403-1731-69BB-E0C3-5AAB2C6C6AAB}" dt="2021-11-22T21:52:56.319" v="3"/>
        <pc:sldMkLst>
          <pc:docMk/>
          <pc:sldMk cId="199398350" sldId="285"/>
        </pc:sldMkLst>
        <pc:graphicFrameChg chg="mod modGraphic">
          <ac:chgData name="Marc Cooper" userId="S::marc.cooper@bristol.gov.uk::ee276c86-d5c6-4590-8b69-181ba177c796" providerId="AD" clId="Web-{9A999403-1731-69BB-E0C3-5AAB2C6C6AAB}" dt="2021-11-22T21:52:56.319" v="3"/>
          <ac:graphicFrameMkLst>
            <pc:docMk/>
            <pc:sldMk cId="199398350" sldId="285"/>
            <ac:graphicFrameMk id="5" creationId="{BB76CF0E-F6B9-42AA-BEB5-8F8D61DACC47}"/>
          </ac:graphicFrameMkLst>
        </pc:graphicFrameChg>
      </pc:sldChg>
    </pc:docChg>
  </pc:docChgLst>
  <pc:docChgLst>
    <pc:chgData name="Marc Cooper" userId="S::marc.cooper@bristol.gov.uk::ee276c86-d5c6-4590-8b69-181ba177c796" providerId="AD" clId="Web-{716EDCCE-FDE2-CAA6-AFBE-B14A8ED554FF}"/>
    <pc:docChg chg="addSld delSld modSld sldOrd modSection">
      <pc:chgData name="Marc Cooper" userId="S::marc.cooper@bristol.gov.uk::ee276c86-d5c6-4590-8b69-181ba177c796" providerId="AD" clId="Web-{716EDCCE-FDE2-CAA6-AFBE-B14A8ED554FF}" dt="2021-10-19T21:15:07.414" v="1743" actId="14100"/>
      <pc:docMkLst>
        <pc:docMk/>
      </pc:docMkLst>
      <pc:sldChg chg="modSp">
        <pc:chgData name="Marc Cooper" userId="S::marc.cooper@bristol.gov.uk::ee276c86-d5c6-4590-8b69-181ba177c796" providerId="AD" clId="Web-{716EDCCE-FDE2-CAA6-AFBE-B14A8ED554FF}" dt="2021-10-19T19:06:21.102" v="30" actId="20577"/>
        <pc:sldMkLst>
          <pc:docMk/>
          <pc:sldMk cId="1902153963" sldId="278"/>
        </pc:sldMkLst>
        <pc:spChg chg="mod">
          <ac:chgData name="Marc Cooper" userId="S::marc.cooper@bristol.gov.uk::ee276c86-d5c6-4590-8b69-181ba177c796" providerId="AD" clId="Web-{716EDCCE-FDE2-CAA6-AFBE-B14A8ED554FF}" dt="2021-10-19T19:05:53.101" v="21" actId="14100"/>
          <ac:spMkLst>
            <pc:docMk/>
            <pc:sldMk cId="1902153963" sldId="278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06:21.102" v="30" actId="20577"/>
          <ac:spMkLst>
            <pc:docMk/>
            <pc:sldMk cId="1902153963" sldId="278"/>
            <ac:spMk id="3" creationId="{00000000-0000-0000-0000-000000000000}"/>
          </ac:spMkLst>
        </pc:spChg>
      </pc:sldChg>
      <pc:sldChg chg="modSp">
        <pc:chgData name="Marc Cooper" userId="S::marc.cooper@bristol.gov.uk::ee276c86-d5c6-4590-8b69-181ba177c796" providerId="AD" clId="Web-{716EDCCE-FDE2-CAA6-AFBE-B14A8ED554FF}" dt="2021-10-19T19:53:49.454" v="919" actId="20577"/>
        <pc:sldMkLst>
          <pc:docMk/>
          <pc:sldMk cId="2107286277" sldId="279"/>
        </pc:sldMkLst>
        <pc:spChg chg="mod">
          <ac:chgData name="Marc Cooper" userId="S::marc.cooper@bristol.gov.uk::ee276c86-d5c6-4590-8b69-181ba177c796" providerId="AD" clId="Web-{716EDCCE-FDE2-CAA6-AFBE-B14A8ED554FF}" dt="2021-10-19T19:53:49.454" v="919" actId="20577"/>
          <ac:spMkLst>
            <pc:docMk/>
            <pc:sldMk cId="2107286277" sldId="279"/>
            <ac:spMk id="2" creationId="{00000000-0000-0000-0000-000000000000}"/>
          </ac:spMkLst>
        </pc:spChg>
      </pc:sldChg>
      <pc:sldChg chg="addSp delSp modSp">
        <pc:chgData name="Marc Cooper" userId="S::marc.cooper@bristol.gov.uk::ee276c86-d5c6-4590-8b69-181ba177c796" providerId="AD" clId="Web-{716EDCCE-FDE2-CAA6-AFBE-B14A8ED554FF}" dt="2021-10-19T20:23:22.004" v="1029" actId="14100"/>
        <pc:sldMkLst>
          <pc:docMk/>
          <pc:sldMk cId="2970398141" sldId="280"/>
        </pc:sldMkLst>
        <pc:spChg chg="del">
          <ac:chgData name="Marc Cooper" userId="S::marc.cooper@bristol.gov.uk::ee276c86-d5c6-4590-8b69-181ba177c796" providerId="AD" clId="Web-{716EDCCE-FDE2-CAA6-AFBE-B14A8ED554FF}" dt="2021-10-19T19:32:41.602" v="563"/>
          <ac:spMkLst>
            <pc:docMk/>
            <pc:sldMk cId="2970398141" sldId="280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11:28.251" v="173" actId="20577"/>
          <ac:spMkLst>
            <pc:docMk/>
            <pc:sldMk cId="2970398141" sldId="280"/>
            <ac:spMk id="3" creationId="{00000000-0000-0000-0000-000000000000}"/>
          </ac:spMkLst>
        </pc:spChg>
        <pc:picChg chg="add mod">
          <ac:chgData name="Marc Cooper" userId="S::marc.cooper@bristol.gov.uk::ee276c86-d5c6-4590-8b69-181ba177c796" providerId="AD" clId="Web-{716EDCCE-FDE2-CAA6-AFBE-B14A8ED554FF}" dt="2021-10-19T20:23:22.004" v="1029" actId="14100"/>
          <ac:picMkLst>
            <pc:docMk/>
            <pc:sldMk cId="2970398141" sldId="280"/>
            <ac:picMk id="4" creationId="{F0F53297-848B-4B92-9009-D02A46F98D8B}"/>
          </ac:picMkLst>
        </pc:picChg>
      </pc:sldChg>
      <pc:sldChg chg="modSp">
        <pc:chgData name="Marc Cooper" userId="S::marc.cooper@bristol.gov.uk::ee276c86-d5c6-4590-8b69-181ba177c796" providerId="AD" clId="Web-{716EDCCE-FDE2-CAA6-AFBE-B14A8ED554FF}" dt="2021-10-19T19:32:30.086" v="562" actId="20577"/>
        <pc:sldMkLst>
          <pc:docMk/>
          <pc:sldMk cId="2685427135" sldId="281"/>
        </pc:sldMkLst>
        <pc:spChg chg="mod">
          <ac:chgData name="Marc Cooper" userId="S::marc.cooper@bristol.gov.uk::ee276c86-d5c6-4590-8b69-181ba177c796" providerId="AD" clId="Web-{716EDCCE-FDE2-CAA6-AFBE-B14A8ED554FF}" dt="2021-10-19T19:32:30.086" v="562" actId="20577"/>
          <ac:spMkLst>
            <pc:docMk/>
            <pc:sldMk cId="2685427135" sldId="281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12:06.814" v="191" actId="20577"/>
          <ac:spMkLst>
            <pc:docMk/>
            <pc:sldMk cId="2685427135" sldId="281"/>
            <ac:spMk id="3" creationId="{00000000-0000-0000-0000-000000000000}"/>
          </ac:spMkLst>
        </pc:spChg>
      </pc:sldChg>
      <pc:sldChg chg="addSp delSp modSp ord">
        <pc:chgData name="Marc Cooper" userId="S::marc.cooper@bristol.gov.uk::ee276c86-d5c6-4590-8b69-181ba177c796" providerId="AD" clId="Web-{716EDCCE-FDE2-CAA6-AFBE-B14A8ED554FF}" dt="2021-10-19T20:36:54.005" v="1455"/>
        <pc:sldMkLst>
          <pc:docMk/>
          <pc:sldMk cId="1058156397" sldId="282"/>
        </pc:sldMkLst>
        <pc:spChg chg="del">
          <ac:chgData name="Marc Cooper" userId="S::marc.cooper@bristol.gov.uk::ee276c86-d5c6-4590-8b69-181ba177c796" providerId="AD" clId="Web-{716EDCCE-FDE2-CAA6-AFBE-B14A8ED554FF}" dt="2021-10-19T19:25:53.214" v="395"/>
          <ac:spMkLst>
            <pc:docMk/>
            <pc:sldMk cId="1058156397" sldId="282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12:25.393" v="200" actId="20577"/>
          <ac:spMkLst>
            <pc:docMk/>
            <pc:sldMk cId="1058156397" sldId="282"/>
            <ac:spMk id="3" creationId="{00000000-0000-0000-0000-000000000000}"/>
          </ac:spMkLst>
        </pc:spChg>
        <pc:picChg chg="add mod">
          <ac:chgData name="Marc Cooper" userId="S::marc.cooper@bristol.gov.uk::ee276c86-d5c6-4590-8b69-181ba177c796" providerId="AD" clId="Web-{716EDCCE-FDE2-CAA6-AFBE-B14A8ED554FF}" dt="2021-10-19T19:26:01.355" v="399" actId="1076"/>
          <ac:picMkLst>
            <pc:docMk/>
            <pc:sldMk cId="1058156397" sldId="282"/>
            <ac:picMk id="4" creationId="{992F7D64-A4C8-4CC7-93CD-E0D5FB70C5AA}"/>
          </ac:picMkLst>
        </pc:picChg>
      </pc:sldChg>
      <pc:sldChg chg="addSp delSp modSp add replId">
        <pc:chgData name="Marc Cooper" userId="S::marc.cooper@bristol.gov.uk::ee276c86-d5c6-4590-8b69-181ba177c796" providerId="AD" clId="Web-{716EDCCE-FDE2-CAA6-AFBE-B14A8ED554FF}" dt="2021-10-19T19:25:41.229" v="394" actId="14100"/>
        <pc:sldMkLst>
          <pc:docMk/>
          <pc:sldMk cId="4002087427" sldId="283"/>
        </pc:sldMkLst>
        <pc:spChg chg="del">
          <ac:chgData name="Marc Cooper" userId="S::marc.cooper@bristol.gov.uk::ee276c86-d5c6-4590-8b69-181ba177c796" providerId="AD" clId="Web-{716EDCCE-FDE2-CAA6-AFBE-B14A8ED554FF}" dt="2021-10-19T19:25:28.276" v="388"/>
          <ac:spMkLst>
            <pc:docMk/>
            <pc:sldMk cId="4002087427" sldId="283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13:05.581" v="222" actId="20577"/>
          <ac:spMkLst>
            <pc:docMk/>
            <pc:sldMk cId="4002087427" sldId="283"/>
            <ac:spMk id="3" creationId="{00000000-0000-0000-0000-000000000000}"/>
          </ac:spMkLst>
        </pc:spChg>
        <pc:picChg chg="add mod">
          <ac:chgData name="Marc Cooper" userId="S::marc.cooper@bristol.gov.uk::ee276c86-d5c6-4590-8b69-181ba177c796" providerId="AD" clId="Web-{716EDCCE-FDE2-CAA6-AFBE-B14A8ED554FF}" dt="2021-10-19T19:25:41.229" v="394" actId="14100"/>
          <ac:picMkLst>
            <pc:docMk/>
            <pc:sldMk cId="4002087427" sldId="283"/>
            <ac:picMk id="4" creationId="{7A694C63-8A5E-432C-86AA-42CFD760ADB4}"/>
          </ac:picMkLst>
        </pc:picChg>
      </pc:sldChg>
      <pc:sldChg chg="modSp add replId">
        <pc:chgData name="Marc Cooper" userId="S::marc.cooper@bristol.gov.uk::ee276c86-d5c6-4590-8b69-181ba177c796" providerId="AD" clId="Web-{716EDCCE-FDE2-CAA6-AFBE-B14A8ED554FF}" dt="2021-10-19T20:47:15.209" v="1642" actId="20577"/>
        <pc:sldMkLst>
          <pc:docMk/>
          <pc:sldMk cId="3651525407" sldId="284"/>
        </pc:sldMkLst>
        <pc:spChg chg="mod">
          <ac:chgData name="Marc Cooper" userId="S::marc.cooper@bristol.gov.uk::ee276c86-d5c6-4590-8b69-181ba177c796" providerId="AD" clId="Web-{716EDCCE-FDE2-CAA6-AFBE-B14A8ED554FF}" dt="2021-10-19T20:47:15.209" v="1642" actId="20577"/>
          <ac:spMkLst>
            <pc:docMk/>
            <pc:sldMk cId="3651525407" sldId="284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19:03.560" v="280" actId="20577"/>
          <ac:spMkLst>
            <pc:docMk/>
            <pc:sldMk cId="3651525407" sldId="284"/>
            <ac:spMk id="3" creationId="{00000000-0000-0000-0000-000000000000}"/>
          </ac:spMkLst>
        </pc:spChg>
      </pc:sldChg>
      <pc:sldChg chg="addSp modSp add replId">
        <pc:chgData name="Marc Cooper" userId="S::marc.cooper@bristol.gov.uk::ee276c86-d5c6-4590-8b69-181ba177c796" providerId="AD" clId="Web-{716EDCCE-FDE2-CAA6-AFBE-B14A8ED554FF}" dt="2021-10-19T20:51:14.903" v="1735" actId="1076"/>
        <pc:sldMkLst>
          <pc:docMk/>
          <pc:sldMk cId="199398350" sldId="285"/>
        </pc:sldMkLst>
        <pc:spChg chg="mod">
          <ac:chgData name="Marc Cooper" userId="S::marc.cooper@bristol.gov.uk::ee276c86-d5c6-4590-8b69-181ba177c796" providerId="AD" clId="Web-{716EDCCE-FDE2-CAA6-AFBE-B14A8ED554FF}" dt="2021-10-19T20:51:09.575" v="1733" actId="20577"/>
          <ac:spMkLst>
            <pc:docMk/>
            <pc:sldMk cId="199398350" sldId="285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19:38.029" v="293" actId="14100"/>
          <ac:spMkLst>
            <pc:docMk/>
            <pc:sldMk cId="199398350" sldId="285"/>
            <ac:spMk id="3" creationId="{00000000-0000-0000-0000-000000000000}"/>
          </ac:spMkLst>
        </pc:spChg>
        <pc:graphicFrameChg chg="add mod modGraphic">
          <ac:chgData name="Marc Cooper" userId="S::marc.cooper@bristol.gov.uk::ee276c86-d5c6-4590-8b69-181ba177c796" providerId="AD" clId="Web-{716EDCCE-FDE2-CAA6-AFBE-B14A8ED554FF}" dt="2021-10-19T20:51:14.903" v="1735" actId="1076"/>
          <ac:graphicFrameMkLst>
            <pc:docMk/>
            <pc:sldMk cId="199398350" sldId="285"/>
            <ac:graphicFrameMk id="5" creationId="{BB76CF0E-F6B9-42AA-BEB5-8F8D61DACC47}"/>
          </ac:graphicFrameMkLst>
        </pc:graphicFrameChg>
      </pc:sldChg>
      <pc:sldChg chg="addSp delSp modSp add replId">
        <pc:chgData name="Marc Cooper" userId="S::marc.cooper@bristol.gov.uk::ee276c86-d5c6-4590-8b69-181ba177c796" providerId="AD" clId="Web-{716EDCCE-FDE2-CAA6-AFBE-B14A8ED554FF}" dt="2021-10-19T19:51:47.435" v="902" actId="1076"/>
        <pc:sldMkLst>
          <pc:docMk/>
          <pc:sldMk cId="3664960618" sldId="286"/>
        </pc:sldMkLst>
        <pc:spChg chg="del">
          <ac:chgData name="Marc Cooper" userId="S::marc.cooper@bristol.gov.uk::ee276c86-d5c6-4590-8b69-181ba177c796" providerId="AD" clId="Web-{716EDCCE-FDE2-CAA6-AFBE-B14A8ED554FF}" dt="2021-10-19T19:49:10.009" v="898"/>
          <ac:spMkLst>
            <pc:docMk/>
            <pc:sldMk cId="3664960618" sldId="286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19:59.764" v="305" actId="20577"/>
          <ac:spMkLst>
            <pc:docMk/>
            <pc:sldMk cId="3664960618" sldId="286"/>
            <ac:spMk id="3" creationId="{00000000-0000-0000-0000-000000000000}"/>
          </ac:spMkLst>
        </pc:spChg>
        <pc:picChg chg="add mod">
          <ac:chgData name="Marc Cooper" userId="S::marc.cooper@bristol.gov.uk::ee276c86-d5c6-4590-8b69-181ba177c796" providerId="AD" clId="Web-{716EDCCE-FDE2-CAA6-AFBE-B14A8ED554FF}" dt="2021-10-19T19:51:47.435" v="902" actId="1076"/>
          <ac:picMkLst>
            <pc:docMk/>
            <pc:sldMk cId="3664960618" sldId="286"/>
            <ac:picMk id="4" creationId="{DDA8C5C9-13B5-4BA5-BFD0-3D9CEF654171}"/>
          </ac:picMkLst>
        </pc:picChg>
      </pc:sldChg>
      <pc:sldChg chg="addSp delSp modSp add del replId">
        <pc:chgData name="Marc Cooper" userId="S::marc.cooper@bristol.gov.uk::ee276c86-d5c6-4590-8b69-181ba177c796" providerId="AD" clId="Web-{716EDCCE-FDE2-CAA6-AFBE-B14A8ED554FF}" dt="2021-10-19T19:39:02.837" v="601"/>
        <pc:sldMkLst>
          <pc:docMk/>
          <pc:sldMk cId="147334549" sldId="287"/>
        </pc:sldMkLst>
        <pc:spChg chg="del mod">
          <ac:chgData name="Marc Cooper" userId="S::marc.cooper@bristol.gov.uk::ee276c86-d5c6-4590-8b69-181ba177c796" providerId="AD" clId="Web-{716EDCCE-FDE2-CAA6-AFBE-B14A8ED554FF}" dt="2021-10-19T19:36:24.848" v="577"/>
          <ac:spMkLst>
            <pc:docMk/>
            <pc:sldMk cId="147334549" sldId="287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36:18.405" v="575" actId="20577"/>
          <ac:spMkLst>
            <pc:docMk/>
            <pc:sldMk cId="147334549" sldId="287"/>
            <ac:spMk id="3" creationId="{00000000-0000-0000-0000-000000000000}"/>
          </ac:spMkLst>
        </pc:spChg>
        <pc:picChg chg="add mod ord">
          <ac:chgData name="Marc Cooper" userId="S::marc.cooper@bristol.gov.uk::ee276c86-d5c6-4590-8b69-181ba177c796" providerId="AD" clId="Web-{716EDCCE-FDE2-CAA6-AFBE-B14A8ED554FF}" dt="2021-10-19T19:38:41.524" v="597" actId="1076"/>
          <ac:picMkLst>
            <pc:docMk/>
            <pc:sldMk cId="147334549" sldId="287"/>
            <ac:picMk id="4" creationId="{EEA32A66-8A5F-45DB-A203-2165CCFE8F58}"/>
          </ac:picMkLst>
        </pc:picChg>
        <pc:picChg chg="add mod">
          <ac:chgData name="Marc Cooper" userId="S::marc.cooper@bristol.gov.uk::ee276c86-d5c6-4590-8b69-181ba177c796" providerId="AD" clId="Web-{716EDCCE-FDE2-CAA6-AFBE-B14A8ED554FF}" dt="2021-10-19T19:38:21.273" v="596" actId="1076"/>
          <ac:picMkLst>
            <pc:docMk/>
            <pc:sldMk cId="147334549" sldId="287"/>
            <ac:picMk id="5" creationId="{77ECBC0E-C00D-4DAE-8A39-9838F76B1CD3}"/>
          </ac:picMkLst>
        </pc:picChg>
      </pc:sldChg>
      <pc:sldChg chg="addSp delSp modSp add replId">
        <pc:chgData name="Marc Cooper" userId="S::marc.cooper@bristol.gov.uk::ee276c86-d5c6-4590-8b69-181ba177c796" providerId="AD" clId="Web-{716EDCCE-FDE2-CAA6-AFBE-B14A8ED554FF}" dt="2021-10-19T19:23:53.695" v="372" actId="1076"/>
        <pc:sldMkLst>
          <pc:docMk/>
          <pc:sldMk cId="1649822704" sldId="288"/>
        </pc:sldMkLst>
        <pc:spChg chg="del">
          <ac:chgData name="Marc Cooper" userId="S::marc.cooper@bristol.gov.uk::ee276c86-d5c6-4590-8b69-181ba177c796" providerId="AD" clId="Web-{716EDCCE-FDE2-CAA6-AFBE-B14A8ED554FF}" dt="2021-10-19T19:23:36.070" v="365"/>
          <ac:spMkLst>
            <pc:docMk/>
            <pc:sldMk cId="1649822704" sldId="288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20:17.890" v="323" actId="20577"/>
          <ac:spMkLst>
            <pc:docMk/>
            <pc:sldMk cId="1649822704" sldId="288"/>
            <ac:spMk id="3" creationId="{00000000-0000-0000-0000-000000000000}"/>
          </ac:spMkLst>
        </pc:spChg>
        <pc:picChg chg="add mod">
          <ac:chgData name="Marc Cooper" userId="S::marc.cooper@bristol.gov.uk::ee276c86-d5c6-4590-8b69-181ba177c796" providerId="AD" clId="Web-{716EDCCE-FDE2-CAA6-AFBE-B14A8ED554FF}" dt="2021-10-19T19:23:53.695" v="372" actId="1076"/>
          <ac:picMkLst>
            <pc:docMk/>
            <pc:sldMk cId="1649822704" sldId="288"/>
            <ac:picMk id="4" creationId="{C818104B-D42F-4F3C-8008-3A6BBF84CB07}"/>
          </ac:picMkLst>
        </pc:picChg>
      </pc:sldChg>
      <pc:sldChg chg="addSp delSp modSp add replId">
        <pc:chgData name="Marc Cooper" userId="S::marc.cooper@bristol.gov.uk::ee276c86-d5c6-4590-8b69-181ba177c796" providerId="AD" clId="Web-{716EDCCE-FDE2-CAA6-AFBE-B14A8ED554FF}" dt="2021-10-19T19:23:25.695" v="364" actId="1076"/>
        <pc:sldMkLst>
          <pc:docMk/>
          <pc:sldMk cId="1873470304" sldId="289"/>
        </pc:sldMkLst>
        <pc:spChg chg="del">
          <ac:chgData name="Marc Cooper" userId="S::marc.cooper@bristol.gov.uk::ee276c86-d5c6-4590-8b69-181ba177c796" providerId="AD" clId="Web-{716EDCCE-FDE2-CAA6-AFBE-B14A8ED554FF}" dt="2021-10-19T19:23:18.382" v="362"/>
          <ac:spMkLst>
            <pc:docMk/>
            <pc:sldMk cId="1873470304" sldId="289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20:25.781" v="327" actId="20577"/>
          <ac:spMkLst>
            <pc:docMk/>
            <pc:sldMk cId="1873470304" sldId="289"/>
            <ac:spMk id="3" creationId="{00000000-0000-0000-0000-000000000000}"/>
          </ac:spMkLst>
        </pc:spChg>
        <pc:graphicFrameChg chg="add mod modGraphic">
          <ac:chgData name="Marc Cooper" userId="S::marc.cooper@bristol.gov.uk::ee276c86-d5c6-4590-8b69-181ba177c796" providerId="AD" clId="Web-{716EDCCE-FDE2-CAA6-AFBE-B14A8ED554FF}" dt="2021-10-19T19:23:25.695" v="364" actId="1076"/>
          <ac:graphicFrameMkLst>
            <pc:docMk/>
            <pc:sldMk cId="1873470304" sldId="289"/>
            <ac:graphicFrameMk id="5" creationId="{727EAF52-2B2B-4EC9-B9F2-8D1BC0C5A416}"/>
          </ac:graphicFrameMkLst>
        </pc:graphicFrameChg>
      </pc:sldChg>
      <pc:sldChg chg="addSp delSp modSp add replId">
        <pc:chgData name="Marc Cooper" userId="S::marc.cooper@bristol.gov.uk::ee276c86-d5c6-4590-8b69-181ba177c796" providerId="AD" clId="Web-{716EDCCE-FDE2-CAA6-AFBE-B14A8ED554FF}" dt="2021-10-19T20:44:33.330" v="1611" actId="20577"/>
        <pc:sldMkLst>
          <pc:docMk/>
          <pc:sldMk cId="1970971821" sldId="290"/>
        </pc:sldMkLst>
        <pc:spChg chg="add del">
          <ac:chgData name="Marc Cooper" userId="S::marc.cooper@bristol.gov.uk::ee276c86-d5c6-4590-8b69-181ba177c796" providerId="AD" clId="Web-{716EDCCE-FDE2-CAA6-AFBE-B14A8ED554FF}" dt="2021-10-19T19:22:28.787" v="352"/>
          <ac:spMkLst>
            <pc:docMk/>
            <pc:sldMk cId="1970971821" sldId="290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20:43" v="338" actId="20577"/>
          <ac:spMkLst>
            <pc:docMk/>
            <pc:sldMk cId="1970971821" sldId="290"/>
            <ac:spMk id="3" creationId="{00000000-0000-0000-0000-000000000000}"/>
          </ac:spMkLst>
        </pc:spChg>
        <pc:spChg chg="add del mod">
          <ac:chgData name="Marc Cooper" userId="S::marc.cooper@bristol.gov.uk::ee276c86-d5c6-4590-8b69-181ba177c796" providerId="AD" clId="Web-{716EDCCE-FDE2-CAA6-AFBE-B14A8ED554FF}" dt="2021-10-19T19:22:38.350" v="354"/>
          <ac:spMkLst>
            <pc:docMk/>
            <pc:sldMk cId="1970971821" sldId="290"/>
            <ac:spMk id="13" creationId="{D06B02C9-7CD8-4EDF-AC56-143A3287C77F}"/>
          </ac:spMkLst>
        </pc:spChg>
        <pc:spChg chg="add mod">
          <ac:chgData name="Marc Cooper" userId="S::marc.cooper@bristol.gov.uk::ee276c86-d5c6-4590-8b69-181ba177c796" providerId="AD" clId="Web-{716EDCCE-FDE2-CAA6-AFBE-B14A8ED554FF}" dt="2021-10-19T20:44:33.330" v="1611" actId="20577"/>
          <ac:spMkLst>
            <pc:docMk/>
            <pc:sldMk cId="1970971821" sldId="290"/>
            <ac:spMk id="17" creationId="{E3E8148E-0F00-46B4-8468-D81032DB6D5C}"/>
          </ac:spMkLst>
        </pc:spChg>
        <pc:graphicFrameChg chg="add del mod ord modGraphic">
          <ac:chgData name="Marc Cooper" userId="S::marc.cooper@bristol.gov.uk::ee276c86-d5c6-4590-8b69-181ba177c796" providerId="AD" clId="Web-{716EDCCE-FDE2-CAA6-AFBE-B14A8ED554FF}" dt="2021-10-19T19:22:15.174" v="351"/>
          <ac:graphicFrameMkLst>
            <pc:docMk/>
            <pc:sldMk cId="1970971821" sldId="290"/>
            <ac:graphicFrameMk id="4" creationId="{0A05484E-FFBE-4193-A563-799DC8BD2BB4}"/>
          </ac:graphicFrameMkLst>
        </pc:graphicFrameChg>
        <pc:graphicFrameChg chg="add del mod ord modGraphic">
          <ac:chgData name="Marc Cooper" userId="S::marc.cooper@bristol.gov.uk::ee276c86-d5c6-4590-8b69-181ba177c796" providerId="AD" clId="Web-{716EDCCE-FDE2-CAA6-AFBE-B14A8ED554FF}" dt="2021-10-19T19:22:34.256" v="353"/>
          <ac:graphicFrameMkLst>
            <pc:docMk/>
            <pc:sldMk cId="1970971821" sldId="290"/>
            <ac:graphicFrameMk id="11" creationId="{76A0361C-C9AD-42AE-BC86-B011D7A57817}"/>
          </ac:graphicFrameMkLst>
        </pc:graphicFrameChg>
        <pc:graphicFrameChg chg="add del mod ord modGraphic">
          <ac:chgData name="Marc Cooper" userId="S::marc.cooper@bristol.gov.uk::ee276c86-d5c6-4590-8b69-181ba177c796" providerId="AD" clId="Web-{716EDCCE-FDE2-CAA6-AFBE-B14A8ED554FF}" dt="2021-10-19T19:24:04.367" v="373"/>
          <ac:graphicFrameMkLst>
            <pc:docMk/>
            <pc:sldMk cId="1970971821" sldId="290"/>
            <ac:graphicFrameMk id="15" creationId="{5B341434-11FA-43D2-9CA9-BB3397F349D3}"/>
          </ac:graphicFrameMkLst>
        </pc:graphicFrameChg>
      </pc:sldChg>
      <pc:sldChg chg="addSp delSp modSp add replId">
        <pc:chgData name="Marc Cooper" userId="S::marc.cooper@bristol.gov.uk::ee276c86-d5c6-4590-8b69-181ba177c796" providerId="AD" clId="Web-{716EDCCE-FDE2-CAA6-AFBE-B14A8ED554FF}" dt="2021-10-19T21:15:07.414" v="1743" actId="14100"/>
        <pc:sldMkLst>
          <pc:docMk/>
          <pc:sldMk cId="3821262547" sldId="291"/>
        </pc:sldMkLst>
        <pc:spChg chg="del">
          <ac:chgData name="Marc Cooper" userId="S::marc.cooper@bristol.gov.uk::ee276c86-d5c6-4590-8b69-181ba177c796" providerId="AD" clId="Web-{716EDCCE-FDE2-CAA6-AFBE-B14A8ED554FF}" dt="2021-10-19T20:57:44.570" v="1736"/>
          <ac:spMkLst>
            <pc:docMk/>
            <pc:sldMk cId="3821262547" sldId="291"/>
            <ac:spMk id="2" creationId="{00000000-0000-0000-0000-000000000000}"/>
          </ac:spMkLst>
        </pc:spChg>
        <pc:spChg chg="mod">
          <ac:chgData name="Marc Cooper" userId="S::marc.cooper@bristol.gov.uk::ee276c86-d5c6-4590-8b69-181ba177c796" providerId="AD" clId="Web-{716EDCCE-FDE2-CAA6-AFBE-B14A8ED554FF}" dt="2021-10-19T19:24:40.446" v="381" actId="20577"/>
          <ac:spMkLst>
            <pc:docMk/>
            <pc:sldMk cId="3821262547" sldId="291"/>
            <ac:spMk id="3" creationId="{00000000-0000-0000-0000-000000000000}"/>
          </ac:spMkLst>
        </pc:spChg>
        <pc:picChg chg="add del mod">
          <ac:chgData name="Marc Cooper" userId="S::marc.cooper@bristol.gov.uk::ee276c86-d5c6-4590-8b69-181ba177c796" providerId="AD" clId="Web-{716EDCCE-FDE2-CAA6-AFBE-B14A8ED554FF}" dt="2021-10-19T21:15:00.554" v="1740"/>
          <ac:picMkLst>
            <pc:docMk/>
            <pc:sldMk cId="3821262547" sldId="291"/>
            <ac:picMk id="2" creationId="{4B13E43E-32BE-4A7F-A2E7-1EB5B1D7F15C}"/>
          </ac:picMkLst>
        </pc:picChg>
        <pc:picChg chg="add mod">
          <ac:chgData name="Marc Cooper" userId="S::marc.cooper@bristol.gov.uk::ee276c86-d5c6-4590-8b69-181ba177c796" providerId="AD" clId="Web-{716EDCCE-FDE2-CAA6-AFBE-B14A8ED554FF}" dt="2021-10-19T21:15:07.414" v="1743" actId="14100"/>
          <ac:picMkLst>
            <pc:docMk/>
            <pc:sldMk cId="3821262547" sldId="291"/>
            <ac:picMk id="4" creationId="{91C1EA71-11AE-4B33-931B-94764CB4FDFF}"/>
          </ac:picMkLst>
        </pc:picChg>
      </pc:sldChg>
      <pc:sldChg chg="addSp delSp modSp add replId">
        <pc:chgData name="Marc Cooper" userId="S::marc.cooper@bristol.gov.uk::ee276c86-d5c6-4590-8b69-181ba177c796" providerId="AD" clId="Web-{716EDCCE-FDE2-CAA6-AFBE-B14A8ED554FF}" dt="2021-10-19T19:25:15.260" v="387" actId="1076"/>
        <pc:sldMkLst>
          <pc:docMk/>
          <pc:sldMk cId="528332800" sldId="292"/>
        </pc:sldMkLst>
        <pc:spChg chg="del">
          <ac:chgData name="Marc Cooper" userId="S::marc.cooper@bristol.gov.uk::ee276c86-d5c6-4590-8b69-181ba177c796" providerId="AD" clId="Web-{716EDCCE-FDE2-CAA6-AFBE-B14A8ED554FF}" dt="2021-10-19T19:25:08.041" v="383"/>
          <ac:spMkLst>
            <pc:docMk/>
            <pc:sldMk cId="528332800" sldId="292"/>
            <ac:spMk id="2" creationId="{00000000-0000-0000-0000-000000000000}"/>
          </ac:spMkLst>
        </pc:spChg>
        <pc:picChg chg="add mod">
          <ac:chgData name="Marc Cooper" userId="S::marc.cooper@bristol.gov.uk::ee276c86-d5c6-4590-8b69-181ba177c796" providerId="AD" clId="Web-{716EDCCE-FDE2-CAA6-AFBE-B14A8ED554FF}" dt="2021-10-19T19:25:15.260" v="387" actId="1076"/>
          <ac:picMkLst>
            <pc:docMk/>
            <pc:sldMk cId="528332800" sldId="292"/>
            <ac:picMk id="4" creationId="{D4647CC7-73E7-4545-BF8A-A17B75A95533}"/>
          </ac:picMkLst>
        </pc:picChg>
      </pc:sldChg>
      <pc:sldChg chg="add del replId">
        <pc:chgData name="Marc Cooper" userId="S::marc.cooper@bristol.gov.uk::ee276c86-d5c6-4590-8b69-181ba177c796" providerId="AD" clId="Web-{716EDCCE-FDE2-CAA6-AFBE-B14A8ED554FF}" dt="2021-10-19T19:20:57.375" v="347"/>
        <pc:sldMkLst>
          <pc:docMk/>
          <pc:sldMk cId="863040983" sldId="292"/>
        </pc:sldMkLst>
      </pc:sldChg>
      <pc:sldChg chg="addSp delSp modSp add del replId">
        <pc:chgData name="Marc Cooper" userId="S::marc.cooper@bristol.gov.uk::ee276c86-d5c6-4590-8b69-181ba177c796" providerId="AD" clId="Web-{716EDCCE-FDE2-CAA6-AFBE-B14A8ED554FF}" dt="2021-10-19T19:47:01.553" v="895"/>
        <pc:sldMkLst>
          <pc:docMk/>
          <pc:sldMk cId="2510626744" sldId="293"/>
        </pc:sldMkLst>
        <pc:spChg chg="add mod">
          <ac:chgData name="Marc Cooper" userId="S::marc.cooper@bristol.gov.uk::ee276c86-d5c6-4590-8b69-181ba177c796" providerId="AD" clId="Web-{716EDCCE-FDE2-CAA6-AFBE-B14A8ED554FF}" dt="2021-10-19T19:46:46.240" v="893" actId="14100"/>
          <ac:spMkLst>
            <pc:docMk/>
            <pc:sldMk cId="2510626744" sldId="293"/>
            <ac:spMk id="2" creationId="{CFDEDC8E-D894-48DF-8B5F-64490BA7EA25}"/>
          </ac:spMkLst>
        </pc:spChg>
        <pc:picChg chg="mod">
          <ac:chgData name="Marc Cooper" userId="S::marc.cooper@bristol.gov.uk::ee276c86-d5c6-4590-8b69-181ba177c796" providerId="AD" clId="Web-{716EDCCE-FDE2-CAA6-AFBE-B14A8ED554FF}" dt="2021-10-19T19:38:53.774" v="600" actId="1076"/>
          <ac:picMkLst>
            <pc:docMk/>
            <pc:sldMk cId="2510626744" sldId="293"/>
            <ac:picMk id="4" creationId="{EEA32A66-8A5F-45DB-A203-2165CCFE8F58}"/>
          </ac:picMkLst>
        </pc:picChg>
        <pc:picChg chg="del mod">
          <ac:chgData name="Marc Cooper" userId="S::marc.cooper@bristol.gov.uk::ee276c86-d5c6-4590-8b69-181ba177c796" providerId="AD" clId="Web-{716EDCCE-FDE2-CAA6-AFBE-B14A8ED554FF}" dt="2021-10-19T19:39:10.212" v="604"/>
          <ac:picMkLst>
            <pc:docMk/>
            <pc:sldMk cId="2510626744" sldId="293"/>
            <ac:picMk id="5" creationId="{77ECBC0E-C00D-4DAE-8A39-9838F76B1CD3}"/>
          </ac:picMkLst>
        </pc:picChg>
      </pc:sldChg>
      <pc:sldChg chg="delSp modSp add del replId">
        <pc:chgData name="Marc Cooper" userId="S::marc.cooper@bristol.gov.uk::ee276c86-d5c6-4590-8b69-181ba177c796" providerId="AD" clId="Web-{716EDCCE-FDE2-CAA6-AFBE-B14A8ED554FF}" dt="2021-10-19T19:44:47.174" v="829"/>
        <pc:sldMkLst>
          <pc:docMk/>
          <pc:sldMk cId="2189176994" sldId="294"/>
        </pc:sldMkLst>
        <pc:picChg chg="del mod">
          <ac:chgData name="Marc Cooper" userId="S::marc.cooper@bristol.gov.uk::ee276c86-d5c6-4590-8b69-181ba177c796" providerId="AD" clId="Web-{716EDCCE-FDE2-CAA6-AFBE-B14A8ED554FF}" dt="2021-10-19T19:44:28.392" v="824"/>
          <ac:picMkLst>
            <pc:docMk/>
            <pc:sldMk cId="2189176994" sldId="294"/>
            <ac:picMk id="5" creationId="{77ECBC0E-C00D-4DAE-8A39-9838F76B1CD3}"/>
          </ac:picMkLst>
        </pc:picChg>
      </pc:sldChg>
      <pc:sldChg chg="addSp delSp modSp add ord replId">
        <pc:chgData name="Marc Cooper" userId="S::marc.cooper@bristol.gov.uk::ee276c86-d5c6-4590-8b69-181ba177c796" providerId="AD" clId="Web-{716EDCCE-FDE2-CAA6-AFBE-B14A8ED554FF}" dt="2021-10-19T19:52:39.874" v="910" actId="20577"/>
        <pc:sldMkLst>
          <pc:docMk/>
          <pc:sldMk cId="1983145323" sldId="295"/>
        </pc:sldMkLst>
        <pc:spChg chg="mod">
          <ac:chgData name="Marc Cooper" userId="S::marc.cooper@bristol.gov.uk::ee276c86-d5c6-4590-8b69-181ba177c796" providerId="AD" clId="Web-{716EDCCE-FDE2-CAA6-AFBE-B14A8ED554FF}" dt="2021-10-19T19:52:39.874" v="910" actId="20577"/>
          <ac:spMkLst>
            <pc:docMk/>
            <pc:sldMk cId="1983145323" sldId="295"/>
            <ac:spMk id="2" creationId="{CFDEDC8E-D894-48DF-8B5F-64490BA7EA25}"/>
          </ac:spMkLst>
        </pc:spChg>
        <pc:picChg chg="add del mod">
          <ac:chgData name="Marc Cooper" userId="S::marc.cooper@bristol.gov.uk::ee276c86-d5c6-4590-8b69-181ba177c796" providerId="AD" clId="Web-{716EDCCE-FDE2-CAA6-AFBE-B14A8ED554FF}" dt="2021-10-19T19:47:03.490" v="896"/>
          <ac:picMkLst>
            <pc:docMk/>
            <pc:sldMk cId="1983145323" sldId="295"/>
            <ac:picMk id="5" creationId="{09D418CF-1389-47A6-AD30-E2991C6A9331}"/>
          </ac:picMkLst>
        </pc:picChg>
      </pc:sldChg>
      <pc:sldChg chg="modSp add ord replId">
        <pc:chgData name="Marc Cooper" userId="S::marc.cooper@bristol.gov.uk::ee276c86-d5c6-4590-8b69-181ba177c796" providerId="AD" clId="Web-{716EDCCE-FDE2-CAA6-AFBE-B14A8ED554FF}" dt="2021-10-19T19:52:52.968" v="912" actId="20577"/>
        <pc:sldMkLst>
          <pc:docMk/>
          <pc:sldMk cId="4149502391" sldId="296"/>
        </pc:sldMkLst>
        <pc:spChg chg="mod">
          <ac:chgData name="Marc Cooper" userId="S::marc.cooper@bristol.gov.uk::ee276c86-d5c6-4590-8b69-181ba177c796" providerId="AD" clId="Web-{716EDCCE-FDE2-CAA6-AFBE-B14A8ED554FF}" dt="2021-10-19T19:52:52.968" v="912" actId="20577"/>
          <ac:spMkLst>
            <pc:docMk/>
            <pc:sldMk cId="4149502391" sldId="296"/>
            <ac:spMk id="2" creationId="{CFDEDC8E-D894-48DF-8B5F-64490BA7EA25}"/>
          </ac:spMkLst>
        </pc:spChg>
      </pc:sldChg>
      <pc:sldChg chg="addSp delSp modSp add replId">
        <pc:chgData name="Marc Cooper" userId="S::marc.cooper@bristol.gov.uk::ee276c86-d5c6-4590-8b69-181ba177c796" providerId="AD" clId="Web-{716EDCCE-FDE2-CAA6-AFBE-B14A8ED554FF}" dt="2021-10-19T19:52:09.404" v="909" actId="14100"/>
        <pc:sldMkLst>
          <pc:docMk/>
          <pc:sldMk cId="2795712109" sldId="297"/>
        </pc:sldMkLst>
        <pc:picChg chg="add mod">
          <ac:chgData name="Marc Cooper" userId="S::marc.cooper@bristol.gov.uk::ee276c86-d5c6-4590-8b69-181ba177c796" providerId="AD" clId="Web-{716EDCCE-FDE2-CAA6-AFBE-B14A8ED554FF}" dt="2021-10-19T19:52:09.404" v="909" actId="14100"/>
          <ac:picMkLst>
            <pc:docMk/>
            <pc:sldMk cId="2795712109" sldId="297"/>
            <ac:picMk id="2" creationId="{9629224D-670C-4419-A963-E7D9FBD13FCA}"/>
          </ac:picMkLst>
        </pc:picChg>
        <pc:picChg chg="del">
          <ac:chgData name="Marc Cooper" userId="S::marc.cooper@bristol.gov.uk::ee276c86-d5c6-4590-8b69-181ba177c796" providerId="AD" clId="Web-{716EDCCE-FDE2-CAA6-AFBE-B14A8ED554FF}" dt="2021-10-19T19:51:55.279" v="904"/>
          <ac:picMkLst>
            <pc:docMk/>
            <pc:sldMk cId="2795712109" sldId="297"/>
            <ac:picMk id="4" creationId="{DDA8C5C9-13B5-4BA5-BFD0-3D9CEF654171}"/>
          </ac:picMkLst>
        </pc:picChg>
      </pc:sldChg>
      <pc:sldChg chg="addSp delSp modSp add ord replId">
        <pc:chgData name="Marc Cooper" userId="S::marc.cooper@bristol.gov.uk::ee276c86-d5c6-4590-8b69-181ba177c796" providerId="AD" clId="Web-{716EDCCE-FDE2-CAA6-AFBE-B14A8ED554FF}" dt="2021-10-19T20:37:13.037" v="1456"/>
        <pc:sldMkLst>
          <pc:docMk/>
          <pc:sldMk cId="1526988277" sldId="298"/>
        </pc:sldMkLst>
        <pc:picChg chg="add mod">
          <ac:chgData name="Marc Cooper" userId="S::marc.cooper@bristol.gov.uk::ee276c86-d5c6-4590-8b69-181ba177c796" providerId="AD" clId="Web-{716EDCCE-FDE2-CAA6-AFBE-B14A8ED554FF}" dt="2021-10-19T20:10:03.655" v="939" actId="1076"/>
          <ac:picMkLst>
            <pc:docMk/>
            <pc:sldMk cId="1526988277" sldId="298"/>
            <ac:picMk id="2" creationId="{90B59070-13B5-44C2-BF7C-7A7D18D315D7}"/>
          </ac:picMkLst>
        </pc:picChg>
        <pc:picChg chg="del">
          <ac:chgData name="Marc Cooper" userId="S::marc.cooper@bristol.gov.uk::ee276c86-d5c6-4590-8b69-181ba177c796" providerId="AD" clId="Web-{716EDCCE-FDE2-CAA6-AFBE-B14A8ED554FF}" dt="2021-10-19T19:54:17.955" v="921"/>
          <ac:picMkLst>
            <pc:docMk/>
            <pc:sldMk cId="1526988277" sldId="298"/>
            <ac:picMk id="4" creationId="{992F7D64-A4C8-4CC7-93CD-E0D5FB70C5AA}"/>
          </ac:picMkLst>
        </pc:picChg>
        <pc:picChg chg="add mod">
          <ac:chgData name="Marc Cooper" userId="S::marc.cooper@bristol.gov.uk::ee276c86-d5c6-4590-8b69-181ba177c796" providerId="AD" clId="Web-{716EDCCE-FDE2-CAA6-AFBE-B14A8ED554FF}" dt="2021-10-19T20:10:13.452" v="942" actId="14100"/>
          <ac:picMkLst>
            <pc:docMk/>
            <pc:sldMk cId="1526988277" sldId="298"/>
            <ac:picMk id="5" creationId="{C46EC6CD-4C21-4CD4-87B4-BC34128AB2F1}"/>
          </ac:picMkLst>
        </pc:picChg>
        <pc:picChg chg="add mod modCrop">
          <ac:chgData name="Marc Cooper" userId="S::marc.cooper@bristol.gov.uk::ee276c86-d5c6-4590-8b69-181ba177c796" providerId="AD" clId="Web-{716EDCCE-FDE2-CAA6-AFBE-B14A8ED554FF}" dt="2021-10-19T20:09:36.888" v="932" actId="1076"/>
          <ac:picMkLst>
            <pc:docMk/>
            <pc:sldMk cId="1526988277" sldId="298"/>
            <ac:picMk id="6" creationId="{52801211-2257-48C9-8444-1647317A7203}"/>
          </ac:picMkLst>
        </pc:picChg>
      </pc:sldChg>
      <pc:sldChg chg="addSp delSp modSp add replId">
        <pc:chgData name="Marc Cooper" userId="S::marc.cooper@bristol.gov.uk::ee276c86-d5c6-4590-8b69-181ba177c796" providerId="AD" clId="Web-{716EDCCE-FDE2-CAA6-AFBE-B14A8ED554FF}" dt="2021-10-19T20:40:32.386" v="1486" actId="1076"/>
        <pc:sldMkLst>
          <pc:docMk/>
          <pc:sldMk cId="3421794934" sldId="299"/>
        </pc:sldMkLst>
        <pc:spChg chg="mod">
          <ac:chgData name="Marc Cooper" userId="S::marc.cooper@bristol.gov.uk::ee276c86-d5c6-4590-8b69-181ba177c796" providerId="AD" clId="Web-{716EDCCE-FDE2-CAA6-AFBE-B14A8ED554FF}" dt="2021-10-19T20:11:28.454" v="965" actId="14100"/>
          <ac:spMkLst>
            <pc:docMk/>
            <pc:sldMk cId="3421794934" sldId="299"/>
            <ac:spMk id="3" creationId="{00000000-0000-0000-0000-000000000000}"/>
          </ac:spMkLst>
        </pc:spChg>
        <pc:picChg chg="add mod">
          <ac:chgData name="Marc Cooper" userId="S::marc.cooper@bristol.gov.uk::ee276c86-d5c6-4590-8b69-181ba177c796" providerId="AD" clId="Web-{716EDCCE-FDE2-CAA6-AFBE-B14A8ED554FF}" dt="2021-10-19T20:40:32.386" v="1486" actId="1076"/>
          <ac:picMkLst>
            <pc:docMk/>
            <pc:sldMk cId="3421794934" sldId="299"/>
            <ac:picMk id="2" creationId="{D5B3ED08-1D1D-452C-BDB9-E04D5D091A04}"/>
          </ac:picMkLst>
        </pc:picChg>
        <pc:picChg chg="del">
          <ac:chgData name="Marc Cooper" userId="S::marc.cooper@bristol.gov.uk::ee276c86-d5c6-4590-8b69-181ba177c796" providerId="AD" clId="Web-{716EDCCE-FDE2-CAA6-AFBE-B14A8ED554FF}" dt="2021-10-19T20:11:11.125" v="949"/>
          <ac:picMkLst>
            <pc:docMk/>
            <pc:sldMk cId="3421794934" sldId="299"/>
            <ac:picMk id="4" creationId="{D4647CC7-73E7-4545-BF8A-A17B75A95533}"/>
          </ac:picMkLst>
        </pc:picChg>
      </pc:sldChg>
      <pc:sldChg chg="delSp add del replId">
        <pc:chgData name="Marc Cooper" userId="S::marc.cooper@bristol.gov.uk::ee276c86-d5c6-4590-8b69-181ba177c796" providerId="AD" clId="Web-{716EDCCE-FDE2-CAA6-AFBE-B14A8ED554FF}" dt="2021-10-19T20:10:45.468" v="947"/>
        <pc:sldMkLst>
          <pc:docMk/>
          <pc:sldMk cId="3682640856" sldId="299"/>
        </pc:sldMkLst>
        <pc:picChg chg="del">
          <ac:chgData name="Marc Cooper" userId="S::marc.cooper@bristol.gov.uk::ee276c86-d5c6-4590-8b69-181ba177c796" providerId="AD" clId="Web-{716EDCCE-FDE2-CAA6-AFBE-B14A8ED554FF}" dt="2021-10-19T20:10:27.937" v="944"/>
          <ac:picMkLst>
            <pc:docMk/>
            <pc:sldMk cId="3682640856" sldId="299"/>
            <ac:picMk id="2" creationId="{90B59070-13B5-44C2-BF7C-7A7D18D315D7}"/>
          </ac:picMkLst>
        </pc:picChg>
        <pc:picChg chg="del">
          <ac:chgData name="Marc Cooper" userId="S::marc.cooper@bristol.gov.uk::ee276c86-d5c6-4590-8b69-181ba177c796" providerId="AD" clId="Web-{716EDCCE-FDE2-CAA6-AFBE-B14A8ED554FF}" dt="2021-10-19T20:10:28.734" v="946"/>
          <ac:picMkLst>
            <pc:docMk/>
            <pc:sldMk cId="3682640856" sldId="299"/>
            <ac:picMk id="5" creationId="{C46EC6CD-4C21-4CD4-87B4-BC34128AB2F1}"/>
          </ac:picMkLst>
        </pc:picChg>
        <pc:picChg chg="del">
          <ac:chgData name="Marc Cooper" userId="S::marc.cooper@bristol.gov.uk::ee276c86-d5c6-4590-8b69-181ba177c796" providerId="AD" clId="Web-{716EDCCE-FDE2-CAA6-AFBE-B14A8ED554FF}" dt="2021-10-19T20:10:28.343" v="945"/>
          <ac:picMkLst>
            <pc:docMk/>
            <pc:sldMk cId="3682640856" sldId="299"/>
            <ac:picMk id="6" creationId="{52801211-2257-48C9-8444-1647317A7203}"/>
          </ac:picMkLst>
        </pc:picChg>
      </pc:sldChg>
      <pc:sldChg chg="addSp modSp add replId">
        <pc:chgData name="Marc Cooper" userId="S::marc.cooper@bristol.gov.uk::ee276c86-d5c6-4590-8b69-181ba177c796" providerId="AD" clId="Web-{716EDCCE-FDE2-CAA6-AFBE-B14A8ED554FF}" dt="2021-10-19T20:15:37.195" v="999" actId="14100"/>
        <pc:sldMkLst>
          <pc:docMk/>
          <pc:sldMk cId="1509077686" sldId="300"/>
        </pc:sldMkLst>
        <pc:picChg chg="add mod">
          <ac:chgData name="Marc Cooper" userId="S::marc.cooper@bristol.gov.uk::ee276c86-d5c6-4590-8b69-181ba177c796" providerId="AD" clId="Web-{716EDCCE-FDE2-CAA6-AFBE-B14A8ED554FF}" dt="2021-10-19T20:15:04.022" v="990" actId="14100"/>
          <ac:picMkLst>
            <pc:docMk/>
            <pc:sldMk cId="1509077686" sldId="300"/>
            <ac:picMk id="2" creationId="{A4C95035-3289-4912-BE00-3ABD187458EA}"/>
          </ac:picMkLst>
        </pc:picChg>
        <pc:picChg chg="add mod">
          <ac:chgData name="Marc Cooper" userId="S::marc.cooper@bristol.gov.uk::ee276c86-d5c6-4590-8b69-181ba177c796" providerId="AD" clId="Web-{716EDCCE-FDE2-CAA6-AFBE-B14A8ED554FF}" dt="2021-10-19T20:15:37.195" v="999" actId="14100"/>
          <ac:picMkLst>
            <pc:docMk/>
            <pc:sldMk cId="1509077686" sldId="300"/>
            <ac:picMk id="4" creationId="{3FA64910-5007-4C65-B6B1-35FF381739A0}"/>
          </ac:picMkLst>
        </pc:picChg>
        <pc:picChg chg="add mod">
          <ac:chgData name="Marc Cooper" userId="S::marc.cooper@bristol.gov.uk::ee276c86-d5c6-4590-8b69-181ba177c796" providerId="AD" clId="Web-{716EDCCE-FDE2-CAA6-AFBE-B14A8ED554FF}" dt="2021-10-19T20:15:26.023" v="997" actId="14100"/>
          <ac:picMkLst>
            <pc:docMk/>
            <pc:sldMk cId="1509077686" sldId="300"/>
            <ac:picMk id="5" creationId="{7A482301-7F63-4005-8B03-2361BC939F82}"/>
          </ac:picMkLst>
        </pc:picChg>
        <pc:picChg chg="add mod">
          <ac:chgData name="Marc Cooper" userId="S::marc.cooper@bristol.gov.uk::ee276c86-d5c6-4590-8b69-181ba177c796" providerId="AD" clId="Web-{716EDCCE-FDE2-CAA6-AFBE-B14A8ED554FF}" dt="2021-10-19T20:15:28.835" v="998" actId="14100"/>
          <ac:picMkLst>
            <pc:docMk/>
            <pc:sldMk cId="1509077686" sldId="300"/>
            <ac:picMk id="6" creationId="{936F04FC-01F5-4E48-8D56-40C911FB5B52}"/>
          </ac:picMkLst>
        </pc:picChg>
      </pc:sldChg>
      <pc:sldChg chg="addSp delSp modSp add replId">
        <pc:chgData name="Marc Cooper" userId="S::marc.cooper@bristol.gov.uk::ee276c86-d5c6-4590-8b69-181ba177c796" providerId="AD" clId="Web-{716EDCCE-FDE2-CAA6-AFBE-B14A8ED554FF}" dt="2021-10-19T20:17:17.838" v="1026" actId="1076"/>
        <pc:sldMkLst>
          <pc:docMk/>
          <pc:sldMk cId="1662899414" sldId="301"/>
        </pc:sldMkLst>
        <pc:picChg chg="del">
          <ac:chgData name="Marc Cooper" userId="S::marc.cooper@bristol.gov.uk::ee276c86-d5c6-4590-8b69-181ba177c796" providerId="AD" clId="Web-{716EDCCE-FDE2-CAA6-AFBE-B14A8ED554FF}" dt="2021-10-19T20:12:20.221" v="972"/>
          <ac:picMkLst>
            <pc:docMk/>
            <pc:sldMk cId="1662899414" sldId="301"/>
            <ac:picMk id="2" creationId="{A4C95035-3289-4912-BE00-3ABD187458EA}"/>
          </ac:picMkLst>
        </pc:picChg>
        <pc:picChg chg="del">
          <ac:chgData name="Marc Cooper" userId="S::marc.cooper@bristol.gov.uk::ee276c86-d5c6-4590-8b69-181ba177c796" providerId="AD" clId="Web-{716EDCCE-FDE2-CAA6-AFBE-B14A8ED554FF}" dt="2021-10-19T20:12:20.799" v="973"/>
          <ac:picMkLst>
            <pc:docMk/>
            <pc:sldMk cId="1662899414" sldId="301"/>
            <ac:picMk id="4" creationId="{3FA64910-5007-4C65-B6B1-35FF381739A0}"/>
          </ac:picMkLst>
        </pc:picChg>
        <pc:picChg chg="add del mod">
          <ac:chgData name="Marc Cooper" userId="S::marc.cooper@bristol.gov.uk::ee276c86-d5c6-4590-8b69-181ba177c796" providerId="AD" clId="Web-{716EDCCE-FDE2-CAA6-AFBE-B14A8ED554FF}" dt="2021-10-19T20:12:44.362" v="977"/>
          <ac:picMkLst>
            <pc:docMk/>
            <pc:sldMk cId="1662899414" sldId="301"/>
            <ac:picMk id="5" creationId="{32E01276-8298-421C-8CFD-C268FA6D39F3}"/>
          </ac:picMkLst>
        </pc:picChg>
        <pc:picChg chg="add mod">
          <ac:chgData name="Marc Cooper" userId="S::marc.cooper@bristol.gov.uk::ee276c86-d5c6-4590-8b69-181ba177c796" providerId="AD" clId="Web-{716EDCCE-FDE2-CAA6-AFBE-B14A8ED554FF}" dt="2021-10-19T20:16:43.322" v="1018" actId="14100"/>
          <ac:picMkLst>
            <pc:docMk/>
            <pc:sldMk cId="1662899414" sldId="301"/>
            <ac:picMk id="6" creationId="{3F8476A3-B355-4D8B-8387-C38A2AEDAF9E}"/>
          </ac:picMkLst>
        </pc:picChg>
        <pc:picChg chg="add mod ord">
          <ac:chgData name="Marc Cooper" userId="S::marc.cooper@bristol.gov.uk::ee276c86-d5c6-4590-8b69-181ba177c796" providerId="AD" clId="Web-{716EDCCE-FDE2-CAA6-AFBE-B14A8ED554FF}" dt="2021-10-19T20:16:16.633" v="1011"/>
          <ac:picMkLst>
            <pc:docMk/>
            <pc:sldMk cId="1662899414" sldId="301"/>
            <ac:picMk id="7" creationId="{8EDF5A25-77A1-44F8-98E9-DBEF80E453F5}"/>
          </ac:picMkLst>
        </pc:picChg>
        <pc:picChg chg="add mod modCrop">
          <ac:chgData name="Marc Cooper" userId="S::marc.cooper@bristol.gov.uk::ee276c86-d5c6-4590-8b69-181ba177c796" providerId="AD" clId="Web-{716EDCCE-FDE2-CAA6-AFBE-B14A8ED554FF}" dt="2021-10-19T20:16:33.212" v="1016" actId="14100"/>
          <ac:picMkLst>
            <pc:docMk/>
            <pc:sldMk cId="1662899414" sldId="301"/>
            <ac:picMk id="8" creationId="{4DCD33C4-3CBE-499F-B198-0EDDBB4C9EDE}"/>
          </ac:picMkLst>
        </pc:picChg>
        <pc:picChg chg="add mod modCrop">
          <ac:chgData name="Marc Cooper" userId="S::marc.cooper@bristol.gov.uk::ee276c86-d5c6-4590-8b69-181ba177c796" providerId="AD" clId="Web-{716EDCCE-FDE2-CAA6-AFBE-B14A8ED554FF}" dt="2021-10-19T20:17:17.838" v="1026" actId="1076"/>
          <ac:picMkLst>
            <pc:docMk/>
            <pc:sldMk cId="1662899414" sldId="301"/>
            <ac:picMk id="9" creationId="{872BF8B1-F2C9-401B-AE9C-DE71BEC2EE9E}"/>
          </ac:picMkLst>
        </pc:picChg>
      </pc:sldChg>
      <pc:sldChg chg="addSp modSp add replId">
        <pc:chgData name="Marc Cooper" userId="S::marc.cooper@bristol.gov.uk::ee276c86-d5c6-4590-8b69-181ba177c796" providerId="AD" clId="Web-{716EDCCE-FDE2-CAA6-AFBE-B14A8ED554FF}" dt="2021-10-19T20:49:11.415" v="1673" actId="20577"/>
        <pc:sldMkLst>
          <pc:docMk/>
          <pc:sldMk cId="2898768453" sldId="302"/>
        </pc:sldMkLst>
        <pc:spChg chg="add mod">
          <ac:chgData name="Marc Cooper" userId="S::marc.cooper@bristol.gov.uk::ee276c86-d5c6-4590-8b69-181ba177c796" providerId="AD" clId="Web-{716EDCCE-FDE2-CAA6-AFBE-B14A8ED554FF}" dt="2021-10-19T20:49:11.415" v="1673" actId="20577"/>
          <ac:spMkLst>
            <pc:docMk/>
            <pc:sldMk cId="2898768453" sldId="302"/>
            <ac:spMk id="2" creationId="{5337A3AB-E812-4332-BA60-93903375FF55}"/>
          </ac:spMkLst>
        </pc:spChg>
        <pc:picChg chg="mod">
          <ac:chgData name="Marc Cooper" userId="S::marc.cooper@bristol.gov.uk::ee276c86-d5c6-4590-8b69-181ba177c796" providerId="AD" clId="Web-{716EDCCE-FDE2-CAA6-AFBE-B14A8ED554FF}" dt="2021-10-19T20:26:40.635" v="1035" actId="1076"/>
          <ac:picMkLst>
            <pc:docMk/>
            <pc:sldMk cId="2898768453" sldId="302"/>
            <ac:picMk id="4" creationId="{F0F53297-848B-4B92-9009-D02A46F98D8B}"/>
          </ac:picMkLst>
        </pc:picChg>
      </pc:sldChg>
      <pc:sldChg chg="add del replId">
        <pc:chgData name="Marc Cooper" userId="S::marc.cooper@bristol.gov.uk::ee276c86-d5c6-4590-8b69-181ba177c796" providerId="AD" clId="Web-{716EDCCE-FDE2-CAA6-AFBE-B14A8ED554FF}" dt="2021-10-19T20:40:44.355" v="1490"/>
        <pc:sldMkLst>
          <pc:docMk/>
          <pc:sldMk cId="3425228833" sldId="303"/>
        </pc:sldMkLst>
      </pc:sldChg>
      <pc:sldChg chg="add del replId">
        <pc:chgData name="Marc Cooper" userId="S::marc.cooper@bristol.gov.uk::ee276c86-d5c6-4590-8b69-181ba177c796" providerId="AD" clId="Web-{716EDCCE-FDE2-CAA6-AFBE-B14A8ED554FF}" dt="2021-10-19T20:40:44.355" v="1489"/>
        <pc:sldMkLst>
          <pc:docMk/>
          <pc:sldMk cId="2158425172" sldId="30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FE4D0D-18B2-40CB-81FF-62B421E65E76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9508242-F750-4333-AC91-AFE9D1FA6738}">
      <dgm:prSet phldrT="[Text]"/>
      <dgm:spPr/>
      <dgm:t>
        <a:bodyPr/>
        <a:lstStyle/>
        <a:p>
          <a:r>
            <a:rPr lang="en-GB">
              <a:solidFill>
                <a:schemeClr val="bg1"/>
              </a:solidFill>
            </a:rPr>
            <a:t>Lived experience</a:t>
          </a:r>
        </a:p>
      </dgm:t>
    </dgm:pt>
    <dgm:pt modelId="{CBD4F630-7BEE-4751-975D-2942B6A73B84}" type="parTrans" cxnId="{DF50A052-0D8E-416C-9D90-77FCD6C536CF}">
      <dgm:prSet/>
      <dgm:spPr/>
      <dgm:t>
        <a:bodyPr/>
        <a:lstStyle/>
        <a:p>
          <a:endParaRPr lang="en-GB"/>
        </a:p>
      </dgm:t>
    </dgm:pt>
    <dgm:pt modelId="{374E883C-81B9-437B-BC08-BF1928991719}" type="sibTrans" cxnId="{DF50A052-0D8E-416C-9D90-77FCD6C536CF}">
      <dgm:prSet/>
      <dgm:spPr/>
      <dgm:t>
        <a:bodyPr/>
        <a:lstStyle/>
        <a:p>
          <a:endParaRPr lang="en-GB"/>
        </a:p>
      </dgm:t>
    </dgm:pt>
    <dgm:pt modelId="{114D11CF-17F5-4A7D-859D-1C18D5C5B658}">
      <dgm:prSet phldrT="[Text]"/>
      <dgm:spPr/>
      <dgm:t>
        <a:bodyPr/>
        <a:lstStyle/>
        <a:p>
          <a:r>
            <a:rPr lang="en-GB">
              <a:solidFill>
                <a:schemeClr val="bg1"/>
              </a:solidFill>
            </a:rPr>
            <a:t>Professional expertise</a:t>
          </a:r>
        </a:p>
      </dgm:t>
    </dgm:pt>
    <dgm:pt modelId="{CD5682F8-9057-415F-8972-F67990086493}" type="sibTrans" cxnId="{65444DFA-1338-4B00-AA23-8E8F281DF897}">
      <dgm:prSet/>
      <dgm:spPr/>
      <dgm:t>
        <a:bodyPr/>
        <a:lstStyle/>
        <a:p>
          <a:endParaRPr lang="en-GB"/>
        </a:p>
      </dgm:t>
    </dgm:pt>
    <dgm:pt modelId="{1795432D-D1B3-4320-A417-1C287FA91788}" type="parTrans" cxnId="{65444DFA-1338-4B00-AA23-8E8F281DF897}">
      <dgm:prSet/>
      <dgm:spPr/>
      <dgm:t>
        <a:bodyPr/>
        <a:lstStyle/>
        <a:p>
          <a:endParaRPr lang="en-GB"/>
        </a:p>
      </dgm:t>
    </dgm:pt>
    <dgm:pt modelId="{551DCAA3-6E4F-444E-8651-685BC0B759D7}" type="pres">
      <dgm:prSet presAssocID="{0DFE4D0D-18B2-40CB-81FF-62B421E65E76}" presName="compositeShape" presStyleCnt="0">
        <dgm:presLayoutVars>
          <dgm:chMax val="7"/>
          <dgm:dir/>
          <dgm:resizeHandles val="exact"/>
        </dgm:presLayoutVars>
      </dgm:prSet>
      <dgm:spPr/>
    </dgm:pt>
    <dgm:pt modelId="{2077B581-E573-4199-8FC3-ACF5AF59B0CC}" type="pres">
      <dgm:prSet presAssocID="{E9508242-F750-4333-AC91-AFE9D1FA6738}" presName="circ1" presStyleLbl="vennNode1" presStyleIdx="0" presStyleCnt="2" custLinFactNeighborX="-2312"/>
      <dgm:spPr/>
    </dgm:pt>
    <dgm:pt modelId="{B1A9A365-4285-4482-8529-141F8CE9F6DF}" type="pres">
      <dgm:prSet presAssocID="{E9508242-F750-4333-AC91-AFE9D1FA67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795B420-D8DF-492E-BF8E-AE9BA6DB0787}" type="pres">
      <dgm:prSet presAssocID="{114D11CF-17F5-4A7D-859D-1C18D5C5B658}" presName="circ2" presStyleLbl="vennNode1" presStyleIdx="1" presStyleCnt="2" custLinFactNeighborX="1001"/>
      <dgm:spPr/>
    </dgm:pt>
    <dgm:pt modelId="{ED0847D5-91BC-4944-8A1D-11BE5D30C0E2}" type="pres">
      <dgm:prSet presAssocID="{114D11CF-17F5-4A7D-859D-1C18D5C5B65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1B8C4801-59BB-4796-94DC-48996AD681A5}" type="presOf" srcId="{E9508242-F750-4333-AC91-AFE9D1FA6738}" destId="{2077B581-E573-4199-8FC3-ACF5AF59B0CC}" srcOrd="0" destOrd="0" presId="urn:microsoft.com/office/officeart/2005/8/layout/venn1"/>
    <dgm:cxn modelId="{10AC2C33-0EA6-44D3-9EDC-BF969AFEEA9A}" type="presOf" srcId="{114D11CF-17F5-4A7D-859D-1C18D5C5B658}" destId="{ED0847D5-91BC-4944-8A1D-11BE5D30C0E2}" srcOrd="1" destOrd="0" presId="urn:microsoft.com/office/officeart/2005/8/layout/venn1"/>
    <dgm:cxn modelId="{DF50A052-0D8E-416C-9D90-77FCD6C536CF}" srcId="{0DFE4D0D-18B2-40CB-81FF-62B421E65E76}" destId="{E9508242-F750-4333-AC91-AFE9D1FA6738}" srcOrd="0" destOrd="0" parTransId="{CBD4F630-7BEE-4751-975D-2942B6A73B84}" sibTransId="{374E883C-81B9-437B-BC08-BF1928991719}"/>
    <dgm:cxn modelId="{EEE51A7C-A9E8-407B-AB27-FA72DCB043A9}" type="presOf" srcId="{0DFE4D0D-18B2-40CB-81FF-62B421E65E76}" destId="{551DCAA3-6E4F-444E-8651-685BC0B759D7}" srcOrd="0" destOrd="0" presId="urn:microsoft.com/office/officeart/2005/8/layout/venn1"/>
    <dgm:cxn modelId="{2B4C4A85-8942-461B-BD38-BEE5D734558F}" type="presOf" srcId="{114D11CF-17F5-4A7D-859D-1C18D5C5B658}" destId="{5795B420-D8DF-492E-BF8E-AE9BA6DB0787}" srcOrd="0" destOrd="0" presId="urn:microsoft.com/office/officeart/2005/8/layout/venn1"/>
    <dgm:cxn modelId="{70CDCFE8-C8E1-4644-98B3-2B75BC233BF5}" type="presOf" srcId="{E9508242-F750-4333-AC91-AFE9D1FA6738}" destId="{B1A9A365-4285-4482-8529-141F8CE9F6DF}" srcOrd="1" destOrd="0" presId="urn:microsoft.com/office/officeart/2005/8/layout/venn1"/>
    <dgm:cxn modelId="{65444DFA-1338-4B00-AA23-8E8F281DF897}" srcId="{0DFE4D0D-18B2-40CB-81FF-62B421E65E76}" destId="{114D11CF-17F5-4A7D-859D-1C18D5C5B658}" srcOrd="1" destOrd="0" parTransId="{1795432D-D1B3-4320-A417-1C287FA91788}" sibTransId="{CD5682F8-9057-415F-8972-F67990086493}"/>
    <dgm:cxn modelId="{A2DA527D-BC62-4DD0-87CA-1EBB7CE443CE}" type="presParOf" srcId="{551DCAA3-6E4F-444E-8651-685BC0B759D7}" destId="{2077B581-E573-4199-8FC3-ACF5AF59B0CC}" srcOrd="0" destOrd="0" presId="urn:microsoft.com/office/officeart/2005/8/layout/venn1"/>
    <dgm:cxn modelId="{98FAF877-2FE8-4889-8C51-A217F52FA784}" type="presParOf" srcId="{551DCAA3-6E4F-444E-8651-685BC0B759D7}" destId="{B1A9A365-4285-4482-8529-141F8CE9F6DF}" srcOrd="1" destOrd="0" presId="urn:microsoft.com/office/officeart/2005/8/layout/venn1"/>
    <dgm:cxn modelId="{35B308D4-BBF7-4015-84FC-CD68ECD41AAB}" type="presParOf" srcId="{551DCAA3-6E4F-444E-8651-685BC0B759D7}" destId="{5795B420-D8DF-492E-BF8E-AE9BA6DB0787}" srcOrd="2" destOrd="0" presId="urn:microsoft.com/office/officeart/2005/8/layout/venn1"/>
    <dgm:cxn modelId="{B53E3C5F-1C57-4140-9E2F-EA26A00188A6}" type="presParOf" srcId="{551DCAA3-6E4F-444E-8651-685BC0B759D7}" destId="{ED0847D5-91BC-4944-8A1D-11BE5D30C0E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DFE4D0D-18B2-40CB-81FF-62B421E65E76}" type="doc">
      <dgm:prSet loTypeId="urn:microsoft.com/office/officeart/2005/8/layout/venn2" loCatId="relationship" qsTypeId="urn:microsoft.com/office/officeart/2005/8/quickstyle/simple1" qsCatId="simple" csTypeId="urn:microsoft.com/office/officeart/2005/8/colors/accent1_2" csCatId="accent1" phldr="1"/>
      <dgm:spPr/>
    </dgm:pt>
    <dgm:pt modelId="{114D11CF-17F5-4A7D-859D-1C18D5C5B658}">
      <dgm:prSet phldrT="[Text]" custT="1"/>
      <dgm:spPr/>
      <dgm:t>
        <a:bodyPr/>
        <a:lstStyle/>
        <a:p>
          <a:r>
            <a:rPr lang="en-GB" sz="1100" b="1" i="1"/>
            <a:t>Parts of the framework which the community will help to shape alongside other factors</a:t>
          </a:r>
          <a:r>
            <a:rPr lang="en-GB" sz="1100" b="1"/>
            <a:t> </a:t>
          </a:r>
        </a:p>
      </dgm:t>
    </dgm:pt>
    <dgm:pt modelId="{CD5682F8-9057-415F-8972-F67990086493}" type="sibTrans" cxnId="{65444DFA-1338-4B00-AA23-8E8F281DF897}">
      <dgm:prSet/>
      <dgm:spPr/>
      <dgm:t>
        <a:bodyPr/>
        <a:lstStyle/>
        <a:p>
          <a:endParaRPr lang="en-GB"/>
        </a:p>
      </dgm:t>
    </dgm:pt>
    <dgm:pt modelId="{1795432D-D1B3-4320-A417-1C287FA91788}" type="parTrans" cxnId="{65444DFA-1338-4B00-AA23-8E8F281DF897}">
      <dgm:prSet/>
      <dgm:spPr/>
      <dgm:t>
        <a:bodyPr/>
        <a:lstStyle/>
        <a:p>
          <a:endParaRPr lang="en-GB"/>
        </a:p>
      </dgm:t>
    </dgm:pt>
    <dgm:pt modelId="{25646ACF-E63A-40A4-B41D-80C4965FE019}">
      <dgm:prSet custT="1"/>
      <dgm:spPr/>
      <dgm:t>
        <a:bodyPr/>
        <a:lstStyle/>
        <a:p>
          <a:r>
            <a:rPr lang="en-GB" sz="1100" b="1" i="1"/>
            <a:t>Parts of the framework which the community will be informed about, but have little influence over</a:t>
          </a:r>
          <a:r>
            <a:rPr lang="en-GB" sz="1100" b="1"/>
            <a:t> </a:t>
          </a:r>
        </a:p>
      </dgm:t>
    </dgm:pt>
    <dgm:pt modelId="{6AA6A8AC-CD41-4F3D-94A4-F55338AA0AFC}" type="parTrans" cxnId="{7364F785-D7A6-4AEC-9028-DA9AFA396394}">
      <dgm:prSet/>
      <dgm:spPr/>
      <dgm:t>
        <a:bodyPr/>
        <a:lstStyle/>
        <a:p>
          <a:endParaRPr lang="en-GB"/>
        </a:p>
      </dgm:t>
    </dgm:pt>
    <dgm:pt modelId="{42416524-C5CD-4635-AD38-82048851CEDD}" type="sibTrans" cxnId="{7364F785-D7A6-4AEC-9028-DA9AFA396394}">
      <dgm:prSet/>
      <dgm:spPr/>
      <dgm:t>
        <a:bodyPr/>
        <a:lstStyle/>
        <a:p>
          <a:endParaRPr lang="en-GB"/>
        </a:p>
      </dgm:t>
    </dgm:pt>
    <dgm:pt modelId="{E9508242-F750-4333-AC91-AFE9D1FA6738}">
      <dgm:prSet phldrT="[Text]" custT="1"/>
      <dgm:spPr/>
      <dgm:t>
        <a:bodyPr/>
        <a:lstStyle/>
        <a:p>
          <a:r>
            <a:rPr lang="en-GB" sz="1050" b="1" i="0"/>
            <a:t>Parts </a:t>
          </a:r>
          <a:r>
            <a:rPr lang="en-GB" sz="1050" b="1" i="1"/>
            <a:t> of the framework which the community will be invited to develop and deliver solutions with us</a:t>
          </a:r>
          <a:endParaRPr lang="en-GB" sz="1050" b="1"/>
        </a:p>
      </dgm:t>
    </dgm:pt>
    <dgm:pt modelId="{374E883C-81B9-437B-BC08-BF1928991719}" type="sibTrans" cxnId="{DF50A052-0D8E-416C-9D90-77FCD6C536CF}">
      <dgm:prSet/>
      <dgm:spPr/>
      <dgm:t>
        <a:bodyPr/>
        <a:lstStyle/>
        <a:p>
          <a:endParaRPr lang="en-GB"/>
        </a:p>
      </dgm:t>
    </dgm:pt>
    <dgm:pt modelId="{CBD4F630-7BEE-4751-975D-2942B6A73B84}" type="parTrans" cxnId="{DF50A052-0D8E-416C-9D90-77FCD6C536CF}">
      <dgm:prSet/>
      <dgm:spPr/>
      <dgm:t>
        <a:bodyPr/>
        <a:lstStyle/>
        <a:p>
          <a:endParaRPr lang="en-GB"/>
        </a:p>
      </dgm:t>
    </dgm:pt>
    <dgm:pt modelId="{B7A63DC1-CA64-4BB5-81FB-50C75F84842A}" type="pres">
      <dgm:prSet presAssocID="{0DFE4D0D-18B2-40CB-81FF-62B421E65E76}" presName="Name0" presStyleCnt="0">
        <dgm:presLayoutVars>
          <dgm:chMax val="7"/>
          <dgm:resizeHandles val="exact"/>
        </dgm:presLayoutVars>
      </dgm:prSet>
      <dgm:spPr/>
    </dgm:pt>
    <dgm:pt modelId="{609A298B-8D25-4712-9EC3-62CBFE741197}" type="pres">
      <dgm:prSet presAssocID="{0DFE4D0D-18B2-40CB-81FF-62B421E65E76}" presName="comp1" presStyleCnt="0"/>
      <dgm:spPr/>
    </dgm:pt>
    <dgm:pt modelId="{CB08B29C-7580-4F59-BF6C-D34FE766979F}" type="pres">
      <dgm:prSet presAssocID="{0DFE4D0D-18B2-40CB-81FF-62B421E65E76}" presName="circle1" presStyleLbl="node1" presStyleIdx="0" presStyleCnt="3"/>
      <dgm:spPr/>
    </dgm:pt>
    <dgm:pt modelId="{929F6D9B-8AB4-468D-9D74-186483106B4B}" type="pres">
      <dgm:prSet presAssocID="{0DFE4D0D-18B2-40CB-81FF-62B421E65E76}" presName="c1text" presStyleLbl="node1" presStyleIdx="0" presStyleCnt="3">
        <dgm:presLayoutVars>
          <dgm:bulletEnabled val="1"/>
        </dgm:presLayoutVars>
      </dgm:prSet>
      <dgm:spPr/>
    </dgm:pt>
    <dgm:pt modelId="{B42A3759-6915-4086-8ABB-C5481569A595}" type="pres">
      <dgm:prSet presAssocID="{0DFE4D0D-18B2-40CB-81FF-62B421E65E76}" presName="comp2" presStyleCnt="0"/>
      <dgm:spPr/>
    </dgm:pt>
    <dgm:pt modelId="{6ECFFA2F-4D46-4B5B-A101-29D3ECB40AC1}" type="pres">
      <dgm:prSet presAssocID="{0DFE4D0D-18B2-40CB-81FF-62B421E65E76}" presName="circle2" presStyleLbl="node1" presStyleIdx="1" presStyleCnt="3" custLinFactNeighborX="402" custLinFactNeighborY="-756"/>
      <dgm:spPr/>
    </dgm:pt>
    <dgm:pt modelId="{C53008D3-B310-4ED1-8AAA-CE3DBAFCA09E}" type="pres">
      <dgm:prSet presAssocID="{0DFE4D0D-18B2-40CB-81FF-62B421E65E76}" presName="c2text" presStyleLbl="node1" presStyleIdx="1" presStyleCnt="3">
        <dgm:presLayoutVars>
          <dgm:bulletEnabled val="1"/>
        </dgm:presLayoutVars>
      </dgm:prSet>
      <dgm:spPr/>
    </dgm:pt>
    <dgm:pt modelId="{9886637F-8F96-447C-800F-7A9467901624}" type="pres">
      <dgm:prSet presAssocID="{0DFE4D0D-18B2-40CB-81FF-62B421E65E76}" presName="comp3" presStyleCnt="0"/>
      <dgm:spPr/>
    </dgm:pt>
    <dgm:pt modelId="{B6ABFFE7-2628-48A0-BBF7-F20AD8E1306C}" type="pres">
      <dgm:prSet presAssocID="{0DFE4D0D-18B2-40CB-81FF-62B421E65E76}" presName="circle3" presStyleLbl="node1" presStyleIdx="2" presStyleCnt="3"/>
      <dgm:spPr/>
    </dgm:pt>
    <dgm:pt modelId="{9B8D24B7-F571-45FA-954F-706C54117B55}" type="pres">
      <dgm:prSet presAssocID="{0DFE4D0D-18B2-40CB-81FF-62B421E65E76}" presName="c3text" presStyleLbl="node1" presStyleIdx="2" presStyleCnt="3">
        <dgm:presLayoutVars>
          <dgm:bulletEnabled val="1"/>
        </dgm:presLayoutVars>
      </dgm:prSet>
      <dgm:spPr/>
    </dgm:pt>
  </dgm:ptLst>
  <dgm:cxnLst>
    <dgm:cxn modelId="{A9605330-EB13-4F82-A80C-2E50F1D4C890}" type="presOf" srcId="{E9508242-F750-4333-AC91-AFE9D1FA6738}" destId="{CB08B29C-7580-4F59-BF6C-D34FE766979F}" srcOrd="0" destOrd="0" presId="urn:microsoft.com/office/officeart/2005/8/layout/venn2"/>
    <dgm:cxn modelId="{AACB4C35-16D4-4A78-A4AD-1D9AD5558D49}" type="presOf" srcId="{E9508242-F750-4333-AC91-AFE9D1FA6738}" destId="{929F6D9B-8AB4-468D-9D74-186483106B4B}" srcOrd="1" destOrd="0" presId="urn:microsoft.com/office/officeart/2005/8/layout/venn2"/>
    <dgm:cxn modelId="{49439A3B-2B20-4B78-893A-A3EE17F4C387}" type="presOf" srcId="{114D11CF-17F5-4A7D-859D-1C18D5C5B658}" destId="{C53008D3-B310-4ED1-8AAA-CE3DBAFCA09E}" srcOrd="1" destOrd="0" presId="urn:microsoft.com/office/officeart/2005/8/layout/venn2"/>
    <dgm:cxn modelId="{6FEF6C4B-45C5-4B96-A686-1EC437352CFB}" type="presOf" srcId="{25646ACF-E63A-40A4-B41D-80C4965FE019}" destId="{B6ABFFE7-2628-48A0-BBF7-F20AD8E1306C}" srcOrd="0" destOrd="0" presId="urn:microsoft.com/office/officeart/2005/8/layout/venn2"/>
    <dgm:cxn modelId="{DF50A052-0D8E-416C-9D90-77FCD6C536CF}" srcId="{0DFE4D0D-18B2-40CB-81FF-62B421E65E76}" destId="{E9508242-F750-4333-AC91-AFE9D1FA6738}" srcOrd="0" destOrd="0" parTransId="{CBD4F630-7BEE-4751-975D-2942B6A73B84}" sibTransId="{374E883C-81B9-437B-BC08-BF1928991719}"/>
    <dgm:cxn modelId="{7364F785-D7A6-4AEC-9028-DA9AFA396394}" srcId="{0DFE4D0D-18B2-40CB-81FF-62B421E65E76}" destId="{25646ACF-E63A-40A4-B41D-80C4965FE019}" srcOrd="2" destOrd="0" parTransId="{6AA6A8AC-CD41-4F3D-94A4-F55338AA0AFC}" sibTransId="{42416524-C5CD-4635-AD38-82048851CEDD}"/>
    <dgm:cxn modelId="{6513EA90-64B2-4C94-A6C0-DEBFFEEF7A45}" type="presOf" srcId="{114D11CF-17F5-4A7D-859D-1C18D5C5B658}" destId="{6ECFFA2F-4D46-4B5B-A101-29D3ECB40AC1}" srcOrd="0" destOrd="0" presId="urn:microsoft.com/office/officeart/2005/8/layout/venn2"/>
    <dgm:cxn modelId="{7C5645BC-099A-4FC4-9264-F4E2A6EA30BA}" type="presOf" srcId="{0DFE4D0D-18B2-40CB-81FF-62B421E65E76}" destId="{B7A63DC1-CA64-4BB5-81FB-50C75F84842A}" srcOrd="0" destOrd="0" presId="urn:microsoft.com/office/officeart/2005/8/layout/venn2"/>
    <dgm:cxn modelId="{10F492F3-6F4A-43A4-8CC3-505162EF4225}" type="presOf" srcId="{25646ACF-E63A-40A4-B41D-80C4965FE019}" destId="{9B8D24B7-F571-45FA-954F-706C54117B55}" srcOrd="1" destOrd="0" presId="urn:microsoft.com/office/officeart/2005/8/layout/venn2"/>
    <dgm:cxn modelId="{65444DFA-1338-4B00-AA23-8E8F281DF897}" srcId="{0DFE4D0D-18B2-40CB-81FF-62B421E65E76}" destId="{114D11CF-17F5-4A7D-859D-1C18D5C5B658}" srcOrd="1" destOrd="0" parTransId="{1795432D-D1B3-4320-A417-1C287FA91788}" sibTransId="{CD5682F8-9057-415F-8972-F67990086493}"/>
    <dgm:cxn modelId="{4DF92C6F-D559-49DA-A566-34F1FD9084D4}" type="presParOf" srcId="{B7A63DC1-CA64-4BB5-81FB-50C75F84842A}" destId="{609A298B-8D25-4712-9EC3-62CBFE741197}" srcOrd="0" destOrd="0" presId="urn:microsoft.com/office/officeart/2005/8/layout/venn2"/>
    <dgm:cxn modelId="{384404AA-43F6-4AAC-B233-30E64A56D2F1}" type="presParOf" srcId="{609A298B-8D25-4712-9EC3-62CBFE741197}" destId="{CB08B29C-7580-4F59-BF6C-D34FE766979F}" srcOrd="0" destOrd="0" presId="urn:microsoft.com/office/officeart/2005/8/layout/venn2"/>
    <dgm:cxn modelId="{386A2891-6445-4255-825D-066F029E603E}" type="presParOf" srcId="{609A298B-8D25-4712-9EC3-62CBFE741197}" destId="{929F6D9B-8AB4-468D-9D74-186483106B4B}" srcOrd="1" destOrd="0" presId="urn:microsoft.com/office/officeart/2005/8/layout/venn2"/>
    <dgm:cxn modelId="{72F77A18-3916-48BA-8450-BE376D51D53B}" type="presParOf" srcId="{B7A63DC1-CA64-4BB5-81FB-50C75F84842A}" destId="{B42A3759-6915-4086-8ABB-C5481569A595}" srcOrd="1" destOrd="0" presId="urn:microsoft.com/office/officeart/2005/8/layout/venn2"/>
    <dgm:cxn modelId="{96150CF0-823E-48AB-8183-D77DB6C679F2}" type="presParOf" srcId="{B42A3759-6915-4086-8ABB-C5481569A595}" destId="{6ECFFA2F-4D46-4B5B-A101-29D3ECB40AC1}" srcOrd="0" destOrd="0" presId="urn:microsoft.com/office/officeart/2005/8/layout/venn2"/>
    <dgm:cxn modelId="{3FB50168-50D1-4C1F-B19B-18EEF81193EF}" type="presParOf" srcId="{B42A3759-6915-4086-8ABB-C5481569A595}" destId="{C53008D3-B310-4ED1-8AAA-CE3DBAFCA09E}" srcOrd="1" destOrd="0" presId="urn:microsoft.com/office/officeart/2005/8/layout/venn2"/>
    <dgm:cxn modelId="{6DAFC57B-9199-4DBE-9591-FC67C42E9377}" type="presParOf" srcId="{B7A63DC1-CA64-4BB5-81FB-50C75F84842A}" destId="{9886637F-8F96-447C-800F-7A9467901624}" srcOrd="2" destOrd="0" presId="urn:microsoft.com/office/officeart/2005/8/layout/venn2"/>
    <dgm:cxn modelId="{B21085FB-DC0F-465B-A3EE-C987B875DF77}" type="presParOf" srcId="{9886637F-8F96-447C-800F-7A9467901624}" destId="{B6ABFFE7-2628-48A0-BBF7-F20AD8E1306C}" srcOrd="0" destOrd="0" presId="urn:microsoft.com/office/officeart/2005/8/layout/venn2"/>
    <dgm:cxn modelId="{DC80C13B-5046-4B01-A23A-AF8E2BA417A7}" type="presParOf" srcId="{9886637F-8F96-447C-800F-7A9467901624}" destId="{9B8D24B7-F571-45FA-954F-706C54117B5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7B581-E573-4199-8FC3-ACF5AF59B0CC}">
      <dsp:nvSpPr>
        <dsp:cNvPr id="0" name=""/>
        <dsp:cNvSpPr/>
      </dsp:nvSpPr>
      <dsp:spPr>
        <a:xfrm>
          <a:off x="37900" y="218870"/>
          <a:ext cx="2175637" cy="21756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</a:rPr>
            <a:t>Lived experience</a:t>
          </a:r>
        </a:p>
      </dsp:txBody>
      <dsp:txXfrm>
        <a:off x="341705" y="475424"/>
        <a:ext cx="1254421" cy="1662528"/>
      </dsp:txXfrm>
    </dsp:sp>
    <dsp:sp modelId="{5795B420-D8DF-492E-BF8E-AE9BA6DB0787}">
      <dsp:nvSpPr>
        <dsp:cNvPr id="0" name=""/>
        <dsp:cNvSpPr/>
      </dsp:nvSpPr>
      <dsp:spPr>
        <a:xfrm>
          <a:off x="1678006" y="218870"/>
          <a:ext cx="2175637" cy="217563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>
              <a:solidFill>
                <a:schemeClr val="bg1"/>
              </a:solidFill>
            </a:rPr>
            <a:t>Professional expertise</a:t>
          </a:r>
        </a:p>
      </dsp:txBody>
      <dsp:txXfrm>
        <a:off x="2295416" y="475424"/>
        <a:ext cx="1254421" cy="16625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8B29C-7580-4F59-BF6C-D34FE766979F}">
      <dsp:nvSpPr>
        <dsp:cNvPr id="0" name=""/>
        <dsp:cNvSpPr/>
      </dsp:nvSpPr>
      <dsp:spPr>
        <a:xfrm>
          <a:off x="3518657" y="0"/>
          <a:ext cx="5382128" cy="53821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50" b="1" i="0" kern="1200"/>
            <a:t>Parts </a:t>
          </a:r>
          <a:r>
            <a:rPr lang="en-GB" sz="1050" b="1" i="1" kern="1200"/>
            <a:t> of the framework which the community will be invited to develop and deliver solutions with us</a:t>
          </a:r>
          <a:endParaRPr lang="en-GB" sz="1050" b="1" kern="1200"/>
        </a:p>
      </dsp:txBody>
      <dsp:txXfrm>
        <a:off x="5269194" y="269106"/>
        <a:ext cx="1881053" cy="807319"/>
      </dsp:txXfrm>
    </dsp:sp>
    <dsp:sp modelId="{6ECFFA2F-4D46-4B5B-A101-29D3ECB40AC1}">
      <dsp:nvSpPr>
        <dsp:cNvPr id="0" name=""/>
        <dsp:cNvSpPr/>
      </dsp:nvSpPr>
      <dsp:spPr>
        <a:xfrm>
          <a:off x="4207650" y="1315015"/>
          <a:ext cx="4036596" cy="403659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1" kern="1200"/>
            <a:t>Parts of the framework which the community will help to shape alongside other factors</a:t>
          </a:r>
          <a:r>
            <a:rPr lang="en-GB" sz="1100" b="1" kern="1200"/>
            <a:t> </a:t>
          </a:r>
        </a:p>
      </dsp:txBody>
      <dsp:txXfrm>
        <a:off x="5285421" y="1567302"/>
        <a:ext cx="1881053" cy="756861"/>
      </dsp:txXfrm>
    </dsp:sp>
    <dsp:sp modelId="{B6ABFFE7-2628-48A0-BBF7-F20AD8E1306C}">
      <dsp:nvSpPr>
        <dsp:cNvPr id="0" name=""/>
        <dsp:cNvSpPr/>
      </dsp:nvSpPr>
      <dsp:spPr>
        <a:xfrm>
          <a:off x="4864189" y="2691064"/>
          <a:ext cx="2691064" cy="269106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1" kern="1200"/>
            <a:t>Parts of the framework which the community will be informed about, but have little influence over</a:t>
          </a:r>
          <a:r>
            <a:rPr lang="en-GB" sz="1100" b="1" kern="1200"/>
            <a:t> </a:t>
          </a:r>
        </a:p>
      </dsp:txBody>
      <dsp:txXfrm>
        <a:off x="5258286" y="3363830"/>
        <a:ext cx="1902869" cy="13455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D13E0-BAC5-47A6-A2E9-F4CBFDBE1C81}" type="datetimeFigureOut">
              <a:rPr lang="en-GB" smtClean="0"/>
              <a:t>25/02/2022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C6DEF5-D7D0-45D9-B3D6-9A5C7E6424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151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339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0458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172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231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44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1518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3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154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952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256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2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6266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913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486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001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183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966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516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509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996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5395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184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628650" lvl="1" indent="-285750">
              <a:buFont typeface="Arial,Sans-Serif"/>
              <a:buChar char="•"/>
            </a:pPr>
            <a:endParaRPr lang="en-US">
              <a:cs typeface="Calibri"/>
            </a:endParaRPr>
          </a:p>
          <a:p>
            <a:pPr marL="628650" lvl="1" indent="-285750">
              <a:buFont typeface="Arial,Sans-Serif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396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258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pPr marL="628650" lvl="1" indent="-285750">
              <a:buFont typeface="Arial,Sans-Serif"/>
              <a:buChar char="•"/>
            </a:pPr>
            <a:endParaRPr lang="en-US">
              <a:cs typeface="Calibri"/>
            </a:endParaRPr>
          </a:p>
          <a:p>
            <a:pPr marL="628650" lvl="1" indent="-285750">
              <a:buFont typeface="Arial,Sans-Serif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834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054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endParaRPr lang="en-GB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610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420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005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999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C6DEF5-D7D0-45D9-B3D6-9A5C7E64240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223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9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 descr="Untitled-1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08"/>
            <a:ext cx="8915400" cy="64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4733777"/>
          </a:xfrm>
          <a:prstGeom prst="rect">
            <a:avLst/>
          </a:prstGeom>
        </p:spPr>
        <p:txBody>
          <a:bodyPr lIns="82918" tIns="41460" rIns="82918" bIns="4146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6984900" cy="720080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>
              <a:buFontTx/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768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8435" y="1139155"/>
            <a:ext cx="5133879" cy="498701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1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48435" y="1139155"/>
            <a:ext cx="5133879" cy="4987012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2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5924" y="510148"/>
            <a:ext cx="3395470" cy="59963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600" y="244826"/>
            <a:ext cx="8161920" cy="733037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600" y="1143481"/>
            <a:ext cx="8161920" cy="4733777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19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9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4"/>
            <a:ext cx="9144000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 descr="Developing Organisation Values_v3-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2" y="208736"/>
            <a:ext cx="8898917" cy="67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9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4"/>
            <a:ext cx="9144000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 descr="Developing Organisation Values_v3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5"/>
          <a:stretch/>
        </p:blipFill>
        <p:spPr>
          <a:xfrm>
            <a:off x="123152" y="208736"/>
            <a:ext cx="8898917" cy="17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6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95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45705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  <a:prstGeom prst="rect">
            <a:avLst/>
          </a:prstGeom>
        </p:spPr>
        <p:txBody>
          <a:bodyPr lIns="91410" tIns="45706" rIns="91410" bIns="45706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91410" tIns="45706" rIns="91410" bIns="4570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476674"/>
            <a:ext cx="9144000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0" tIns="45706" rIns="91410" bIns="45706" rtlCol="0" anchor="ctr"/>
          <a:lstStyle/>
          <a:p>
            <a:pPr algn="ctr" defTabSz="914116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 descr="Developing Organisation Values_v3-1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750"/>
          <a:stretch/>
        </p:blipFill>
        <p:spPr>
          <a:xfrm>
            <a:off x="123152" y="208737"/>
            <a:ext cx="8898917" cy="176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4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8" y="1139158"/>
            <a:ext cx="8774810" cy="4987012"/>
          </a:xfrm>
          <a:prstGeom prst="rect">
            <a:avLst/>
          </a:prstGeom>
        </p:spPr>
        <p:txBody>
          <a:bodyPr lIns="91410" tIns="45706" rIns="91410" bIns="45706"/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4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40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0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161635" y="338667"/>
            <a:ext cx="8805334" cy="0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61635" y="6516768"/>
            <a:ext cx="8805334" cy="0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69271" y="82105"/>
            <a:ext cx="2262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800" baseline="30000">
                <a:solidFill>
                  <a:srgbClr val="FF0000"/>
                </a:solidFill>
              </a:rPr>
              <a:t>BUSINESS CHANGE</a:t>
            </a:r>
            <a:endParaRPr lang="en-US" sz="8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8509" y="146778"/>
            <a:ext cx="81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GB" sz="600">
                <a:solidFill>
                  <a:prstClr val="black">
                    <a:lumMod val="50000"/>
                    <a:lumOff val="50000"/>
                  </a:prstClr>
                </a:solidFill>
              </a:rPr>
              <a:t>Title</a:t>
            </a:r>
          </a:p>
          <a:p>
            <a:pPr defTabSz="457200"/>
            <a:endParaRPr lang="en-US" sz="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406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161635" y="6516768"/>
            <a:ext cx="8805334" cy="0"/>
          </a:xfrm>
          <a:prstGeom prst="line">
            <a:avLst/>
          </a:prstGeom>
          <a:ln w="3175" cmpd="sng">
            <a:solidFill>
              <a:srgbClr val="CB171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"/>
          <p:cNvSpPr txBox="1">
            <a:spLocks noChangeArrowheads="1"/>
          </p:cNvSpPr>
          <p:nvPr/>
        </p:nvSpPr>
        <p:spPr>
          <a:xfrm>
            <a:off x="6590" y="3"/>
            <a:ext cx="9144000" cy="1050551"/>
          </a:xfrm>
          <a:prstGeom prst="rect">
            <a:avLst/>
          </a:prstGeom>
          <a:solidFill>
            <a:srgbClr val="CD1719"/>
          </a:solidFill>
        </p:spPr>
        <p:txBody>
          <a:bodyPr lIns="91410" tIns="45706" rIns="91410" bIns="45706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Wingdings" charset="0"/>
              <a:buNone/>
              <a:defRPr/>
            </a:pPr>
            <a:endParaRPr lang="en-US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6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ctr" defTabSz="45705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3" indent="-342793" algn="l" defTabSz="45705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19" indent="-285660" algn="l" defTabSz="45705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46" indent="-228529" algn="l" defTabSz="45705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02" indent="-228529" algn="l" defTabSz="45705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0" indent="-228529" algn="l" defTabSz="45705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18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76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34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91" indent="-228529" algn="l" defTabSz="45705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omeGateway.co.uk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e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2277579"/>
          </a:xfrm>
        </p:spPr>
        <p:txBody>
          <a:bodyPr lIns="91440" tIns="45720" rIns="91440" bIns="45720" anchor="t"/>
          <a:lstStyle/>
          <a:p>
            <a:r>
              <a:rPr lang="en-GB" b="1">
                <a:solidFill>
                  <a:schemeClr val="bg1"/>
                </a:solidFill>
                <a:latin typeface="+mn-lt"/>
              </a:rPr>
              <a:t>Frome Gateway </a:t>
            </a:r>
            <a:br>
              <a:rPr lang="en-GB" b="1">
                <a:solidFill>
                  <a:schemeClr val="bg1"/>
                </a:solidFill>
                <a:latin typeface="+mn-lt"/>
              </a:rPr>
            </a:br>
            <a:r>
              <a:rPr lang="en-GB" b="1">
                <a:solidFill>
                  <a:schemeClr val="bg1"/>
                </a:solidFill>
                <a:latin typeface="+mn-lt"/>
              </a:rPr>
              <a:t>Regeneration Framework</a:t>
            </a:r>
            <a:endParaRPr lang="en-GB" b="1">
              <a:solidFill>
                <a:schemeClr val="bg1"/>
              </a:solidFill>
              <a:latin typeface="+mn-lt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83463"/>
            <a:ext cx="6400800" cy="2615477"/>
          </a:xfrm>
        </p:spPr>
        <p:txBody>
          <a:bodyPr lIns="91440" tIns="45720" rIns="91440" bIns="45720" anchor="t"/>
          <a:lstStyle/>
          <a:p>
            <a:r>
              <a:rPr lang="en-GB" sz="3600">
                <a:solidFill>
                  <a:schemeClr val="bg1"/>
                </a:solidFill>
              </a:rPr>
              <a:t>A community conversation</a:t>
            </a:r>
            <a:endParaRPr lang="en-US">
              <a:solidFill>
                <a:schemeClr val="bg1"/>
              </a:solidFill>
            </a:endParaRPr>
          </a:p>
          <a:p>
            <a:endParaRPr lang="en-GB" sz="2600">
              <a:solidFill>
                <a:schemeClr val="bg1"/>
              </a:solidFill>
              <a:cs typeface="Calibri"/>
            </a:endParaRPr>
          </a:p>
          <a:p>
            <a:r>
              <a:rPr lang="en-GB" sz="2600">
                <a:solidFill>
                  <a:schemeClr val="bg1"/>
                </a:solidFill>
                <a:cs typeface="Calibri"/>
              </a:rPr>
              <a:t>17th &amp; 19th February 2022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53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BA592-4C56-4140-827C-43D63C40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0" y="1143484"/>
            <a:ext cx="8337766" cy="5219073"/>
          </a:xfrm>
        </p:spPr>
        <p:txBody>
          <a:bodyPr lIns="82918" tIns="41460" rIns="82918" bIns="41460" anchor="t"/>
          <a:lstStyle/>
          <a:p>
            <a:pPr marL="0" indent="0">
              <a:spcBef>
                <a:spcPts val="0"/>
              </a:spcBef>
              <a:buNone/>
            </a:pPr>
            <a:r>
              <a:rPr lang="en-US" sz="2500">
                <a:ea typeface="+mn-lt"/>
                <a:cs typeface="+mn-lt"/>
              </a:rPr>
              <a:t>Regeneration Frameworks are there to make sure that...</a:t>
            </a:r>
          </a:p>
          <a:p>
            <a:pPr marL="342265" indent="-342265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Any changes work well together </a:t>
            </a:r>
          </a:p>
          <a:p>
            <a:pPr marL="457200" indent="-457200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Everyone's working towards the same long-term vision</a:t>
            </a:r>
            <a:endParaRPr lang="en-US" sz="2200">
              <a:cs typeface="Calibri"/>
            </a:endParaRPr>
          </a:p>
          <a:p>
            <a:pPr marL="457200" indent="-457200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Long-term change is coordinated across the area</a:t>
            </a:r>
            <a:endParaRPr lang="en-US"/>
          </a:p>
          <a:p>
            <a:pPr marL="457200" indent="-457200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Long-term change is considered more holistically</a:t>
            </a:r>
            <a:endParaRPr lang="en-US"/>
          </a:p>
          <a:p>
            <a:pPr marL="457200" indent="-457200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We arrive at the most appropriate, balanced and deliverable vision and strategy for change </a:t>
            </a:r>
            <a:endParaRPr lang="en-US">
              <a:cs typeface="Calibri"/>
            </a:endParaRPr>
          </a:p>
          <a:p>
            <a:pPr marL="457200" indent="-457200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200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888743" cy="720080"/>
          </a:xfrm>
        </p:spPr>
        <p:txBody>
          <a:bodyPr lIns="91410" tIns="45706" rIns="91410" bIns="45706" anchor="t"/>
          <a:lstStyle/>
          <a:p>
            <a:r>
              <a:rPr lang="en-GB" sz="3600">
                <a:cs typeface="Calibri"/>
              </a:rPr>
              <a:t>Why do we need a Regeneration Framework?</a:t>
            </a:r>
            <a:endParaRPr lang="en-US" sz="3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499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811145" cy="720080"/>
          </a:xfrm>
        </p:spPr>
        <p:txBody>
          <a:bodyPr lIns="91410" tIns="45706" rIns="91410" bIns="45706" anchor="t"/>
          <a:lstStyle/>
          <a:p>
            <a:r>
              <a:rPr lang="en-GB" sz="3600">
                <a:cs typeface="Calibri"/>
              </a:rPr>
              <a:t>What do Regeneration Frameworks look like?</a:t>
            </a:r>
            <a:endParaRPr lang="en-US" sz="3600">
              <a:cs typeface="Calibri"/>
            </a:endParaRPr>
          </a:p>
        </p:txBody>
      </p:sp>
      <p:pic>
        <p:nvPicPr>
          <p:cNvPr id="7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CDBA980-E36C-4885-96A1-CEBEB6E1B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963" y="1919876"/>
            <a:ext cx="4633300" cy="3248124"/>
          </a:xfrm>
          <a:prstGeom prst="rect">
            <a:avLst/>
          </a:prstGeom>
        </p:spPr>
      </p:pic>
      <p:pic>
        <p:nvPicPr>
          <p:cNvPr id="9" name="Picture 9" descr="Graphical user interface, map&#10;&#10;Description automatically generated">
            <a:extLst>
              <a:ext uri="{FF2B5EF4-FFF2-40B4-BE49-F238E27FC236}">
                <a16:creationId xmlns:a16="http://schemas.microsoft.com/office/drawing/2014/main" id="{BEE03C74-2D43-444F-9FAC-6F465AAF5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119" y="1914843"/>
            <a:ext cx="4594989" cy="325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02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811145" cy="720080"/>
          </a:xfrm>
        </p:spPr>
        <p:txBody>
          <a:bodyPr lIns="91410" tIns="45706" rIns="91410" bIns="45706" anchor="t"/>
          <a:lstStyle/>
          <a:p>
            <a:r>
              <a:rPr lang="en-GB" sz="3600">
                <a:cs typeface="Calibri"/>
              </a:rPr>
              <a:t>What do Regeneration Frameworks look like?</a:t>
            </a:r>
            <a:endParaRPr lang="en-US" sz="3600">
              <a:cs typeface="Calibri"/>
            </a:endParaRPr>
          </a:p>
        </p:txBody>
      </p:sp>
      <p:pic>
        <p:nvPicPr>
          <p:cNvPr id="2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BC8091D-7C6D-4B96-AC7E-8FB03F41D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72" y="1083111"/>
            <a:ext cx="8783858" cy="536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6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811145" cy="720080"/>
          </a:xfrm>
        </p:spPr>
        <p:txBody>
          <a:bodyPr lIns="91410" tIns="45706" rIns="91410" bIns="45706" anchor="t"/>
          <a:lstStyle/>
          <a:p>
            <a:r>
              <a:rPr lang="en-GB" sz="3600">
                <a:cs typeface="Calibri"/>
              </a:rPr>
              <a:t>What do Regeneration Frameworks look like?</a:t>
            </a:r>
            <a:endParaRPr lang="en-US" sz="3600">
              <a:cs typeface="Calibri"/>
            </a:endParaRPr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9D2B4915-D71D-4EE0-A1B7-6D2C9EEB9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651" y="1182543"/>
            <a:ext cx="7570618" cy="52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9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875000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Influences on a Regeneration Framework</a:t>
            </a:r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921D5169-4837-4419-A512-B9B3FFCF1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83" y="1294131"/>
            <a:ext cx="6727736" cy="498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9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BA592-4C56-4140-827C-43D63C40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0" y="1143484"/>
            <a:ext cx="8447669" cy="5528907"/>
          </a:xfrm>
        </p:spPr>
        <p:txBody>
          <a:bodyPr lIns="82918" tIns="41460" rIns="82918" bIns="41460" anchor="t"/>
          <a:lstStyle/>
          <a:p>
            <a:pPr marL="342265" indent="-342265"/>
            <a:r>
              <a:rPr lang="en-GB" sz="2500">
                <a:cs typeface="Calibri"/>
              </a:rPr>
              <a:t>The need for local investment to reduce inequality</a:t>
            </a:r>
          </a:p>
          <a:p>
            <a:pPr marL="342265" indent="-342265"/>
            <a:r>
              <a:rPr lang="en-GB" sz="2500">
                <a:cs typeface="Calibri"/>
              </a:rPr>
              <a:t>Growing interest from the private sector to bring forward new development in this area</a:t>
            </a:r>
            <a:endParaRPr lang="en-GB"/>
          </a:p>
          <a:p>
            <a:pPr marL="342265" indent="-342265"/>
            <a:r>
              <a:rPr lang="en-GB" sz="2500">
                <a:cs typeface="Calibri"/>
              </a:rPr>
              <a:t>The housing crisis </a:t>
            </a:r>
            <a:endParaRPr lang="en-GB"/>
          </a:p>
          <a:p>
            <a:pPr marL="342265" indent="-342265"/>
            <a:r>
              <a:rPr lang="en-GB" sz="2500">
                <a:cs typeface="Calibri"/>
              </a:rPr>
              <a:t>Supporting the local and city economy </a:t>
            </a:r>
            <a:endParaRPr lang="en-GB"/>
          </a:p>
          <a:p>
            <a:pPr marL="342265" indent="-342265"/>
            <a:r>
              <a:rPr lang="en-GB" sz="2500">
                <a:cs typeface="Calibri"/>
              </a:rPr>
              <a:t>The climate and ecological emergencies</a:t>
            </a:r>
            <a:endParaRPr lang="en-GB"/>
          </a:p>
          <a:p>
            <a:pPr marL="342265" indent="-342265"/>
            <a:r>
              <a:rPr lang="en-GB" sz="2500">
                <a:cs typeface="Calibri"/>
              </a:rPr>
              <a:t>Changing planning policy 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Why is all of this this needed?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205885"/>
          </a:xfrm>
        </p:spPr>
        <p:txBody>
          <a:bodyPr lIns="82918" tIns="41460" rIns="82918" bIns="41460" anchor="t"/>
          <a:lstStyle/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r>
              <a:rPr lang="en-GB" sz="4000">
                <a:cs typeface="Calibri"/>
              </a:rPr>
              <a:t>Progress to date</a:t>
            </a:r>
            <a:endParaRPr lang="en-US"/>
          </a:p>
          <a:p>
            <a:pPr marL="514350" indent="-514350">
              <a:buAutoNum type="arabicPeriod"/>
            </a:pPr>
            <a:endParaRPr lang="en-GB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171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BA592-4C56-4140-827C-43D63C40A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82918" tIns="41460" rIns="82918" bIns="41460" anchor="t"/>
          <a:lstStyle/>
          <a:p>
            <a:pPr marL="342265" indent="-342265"/>
            <a:r>
              <a:rPr lang="en-GB" sz="2500">
                <a:cs typeface="Calibri"/>
              </a:rPr>
              <a:t>Community Place Principles (2019/20)</a:t>
            </a:r>
            <a:endParaRPr lang="en-US">
              <a:cs typeface="Calibri"/>
            </a:endParaRPr>
          </a:p>
          <a:p>
            <a:pPr marL="342265" indent="-342265"/>
            <a:endParaRPr lang="en-GB" sz="2500">
              <a:cs typeface="Calibri"/>
            </a:endParaRPr>
          </a:p>
          <a:p>
            <a:pPr marL="342265" indent="-342265"/>
            <a:r>
              <a:rPr lang="en-GB" sz="2500">
                <a:cs typeface="Calibri"/>
              </a:rPr>
              <a:t>Frome Catchment Innovation Programme</a:t>
            </a:r>
            <a:endParaRPr lang="en-GB">
              <a:cs typeface="Calibri"/>
            </a:endParaRPr>
          </a:p>
          <a:p>
            <a:pPr marL="342265" indent="-342265"/>
            <a:endParaRPr lang="en-GB" sz="2500">
              <a:cs typeface="Calibri"/>
            </a:endParaRPr>
          </a:p>
          <a:p>
            <a:pPr marL="342265" indent="-342265"/>
            <a:r>
              <a:rPr lang="en-GB" sz="2500">
                <a:cs typeface="Calibri"/>
              </a:rPr>
              <a:t>Secured funding to develop the framework </a:t>
            </a:r>
            <a:endParaRPr lang="en-GB"/>
          </a:p>
          <a:p>
            <a:pPr marL="342265" indent="-342265"/>
            <a:endParaRPr lang="en-GB" sz="2500">
              <a:cs typeface="Calibri"/>
            </a:endParaRPr>
          </a:p>
          <a:p>
            <a:pPr marL="342265" indent="-342265"/>
            <a:r>
              <a:rPr lang="en-GB" sz="2500">
                <a:cs typeface="Calibri"/>
              </a:rPr>
              <a:t>Established dedicated project team</a:t>
            </a:r>
            <a:endParaRPr lang="en-GB"/>
          </a:p>
          <a:p>
            <a:pPr marL="342265" indent="-342265"/>
            <a:endParaRPr lang="en-GB" sz="2500">
              <a:cs typeface="Calibri"/>
            </a:endParaRPr>
          </a:p>
          <a:p>
            <a:pPr marL="342265" indent="-342265"/>
            <a:r>
              <a:rPr lang="en-GB" sz="2500">
                <a:cs typeface="Calibri"/>
              </a:rPr>
              <a:t>Prepared to re-launch following COVID-19 lockdown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Progress to date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98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Place Principles </a:t>
            </a:r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EB1A6195-6E78-444A-888D-C9D4B626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2" y="1132059"/>
            <a:ext cx="5639539" cy="5326290"/>
          </a:xfrm>
          <a:prstGeom prst="rect">
            <a:avLst/>
          </a:prstGeom>
        </p:spPr>
      </p:pic>
      <p:pic>
        <p:nvPicPr>
          <p:cNvPr id="11" name="Picture 11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F8D3E1D2-D569-4C1D-90CB-CCB368B21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530" y="1383669"/>
            <a:ext cx="2743200" cy="2351314"/>
          </a:xfrm>
          <a:prstGeom prst="rect">
            <a:avLst/>
          </a:prstGeom>
        </p:spPr>
      </p:pic>
      <p:pic>
        <p:nvPicPr>
          <p:cNvPr id="12" name="Picture 12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48CB558D-CD49-4F0E-9EA7-1CCC55CBC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1530" y="3864025"/>
            <a:ext cx="2743200" cy="226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0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94A8B-DBF7-4652-AB9D-E4A9D2F9D9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823639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Frome Catchment Innovation Programme</a:t>
            </a:r>
            <a:endParaRPr lang="en-US"/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B6D3282-2EF8-45A4-9008-053E68457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" r="325" b="7042"/>
          <a:stretch/>
        </p:blipFill>
        <p:spPr>
          <a:xfrm>
            <a:off x="144117" y="1144263"/>
            <a:ext cx="4184385" cy="5381437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FB6D5A3B-D950-44FC-80C5-D5FBFDE763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7675" y="1640440"/>
            <a:ext cx="4335355" cy="4236821"/>
          </a:xfrm>
        </p:spPr>
        <p:txBody>
          <a:bodyPr lIns="82918" tIns="41460" rIns="82918" bIns="41460" anchor="t"/>
          <a:lstStyle/>
          <a:p>
            <a:pPr marL="342265" indent="-342265"/>
            <a:r>
              <a:rPr lang="en-GB" sz="2200">
                <a:cs typeface="Calibri"/>
              </a:rPr>
              <a:t>Funding secured to find new ways of managing risk of flooding from the River Frome</a:t>
            </a:r>
          </a:p>
          <a:p>
            <a:pPr marL="342265" indent="-342265"/>
            <a:r>
              <a:rPr lang="en-GB" sz="2200">
                <a:ea typeface="+mn-lt"/>
                <a:cs typeface="+mn-lt"/>
              </a:rPr>
              <a:t>Multiple benefits in multiple locations (whole river catchment approach) </a:t>
            </a:r>
            <a:endParaRPr lang="en-US" sz="2200">
              <a:ea typeface="+mn-lt"/>
              <a:cs typeface="+mn-lt"/>
            </a:endParaRPr>
          </a:p>
          <a:p>
            <a:pPr marL="342265" indent="-342265"/>
            <a:r>
              <a:rPr lang="en-GB" sz="2200">
                <a:cs typeface="Calibri"/>
              </a:rPr>
              <a:t>Response to the climate and ecological emergencies </a:t>
            </a:r>
          </a:p>
          <a:p>
            <a:pPr marL="342265" indent="-342265"/>
            <a:r>
              <a:rPr lang="en-GB" sz="2200">
                <a:cs typeface="Calibri"/>
              </a:rPr>
              <a:t>Outline Business Case to explore early proposals in development including river restoration at Frome Gateway. </a:t>
            </a:r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endParaRPr lang="en-GB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17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205885"/>
          </a:xfrm>
        </p:spPr>
        <p:txBody>
          <a:bodyPr lIns="82918" tIns="41460" rIns="82918" bIns="41460" anchor="t"/>
          <a:lstStyle/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r>
              <a:rPr lang="en-GB" sz="4000">
                <a:cs typeface="Calibri"/>
              </a:rPr>
              <a:t>Housekeeping</a:t>
            </a:r>
            <a:endParaRPr lang="en-US"/>
          </a:p>
          <a:p>
            <a:pPr marL="514350" indent="-514350">
              <a:buAutoNum type="arabicPeriod"/>
            </a:pPr>
            <a:endParaRPr lang="en-GB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43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205885"/>
          </a:xfrm>
        </p:spPr>
        <p:txBody>
          <a:bodyPr lIns="82918" tIns="41460" rIns="82918" bIns="41460" anchor="t"/>
          <a:lstStyle/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r>
              <a:rPr lang="en-GB" sz="4000">
                <a:cs typeface="Calibri"/>
              </a:rPr>
              <a:t>Our approach to community engagement</a:t>
            </a:r>
          </a:p>
          <a:p>
            <a:pPr marL="0" indent="0" algn="ctr">
              <a:buNone/>
            </a:pPr>
            <a:endParaRPr lang="en-GB" sz="40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GB" sz="2000" i="1">
                <a:ea typeface="+mn-lt"/>
                <a:cs typeface="+mn-lt"/>
              </a:rPr>
              <a:t>- Our approach to co-design</a:t>
            </a:r>
            <a:endParaRPr lang="en-US" sz="20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GB" sz="2000" i="1">
                <a:ea typeface="+mn-lt"/>
                <a:cs typeface="+mn-lt"/>
              </a:rPr>
              <a:t>- Stages of engagement </a:t>
            </a:r>
            <a:endParaRPr lang="en-US" sz="2000">
              <a:ea typeface="+mn-lt"/>
              <a:cs typeface="+mn-lt"/>
            </a:endParaRPr>
          </a:p>
          <a:p>
            <a:pPr marL="342265" indent="-342265" algn="ctr">
              <a:buNone/>
            </a:pPr>
            <a:r>
              <a:rPr lang="en-GB" sz="2000" i="1">
                <a:ea typeface="+mn-lt"/>
                <a:cs typeface="+mn-lt"/>
              </a:rPr>
              <a:t>- Engagement programme workstreams</a:t>
            </a:r>
            <a:endParaRPr lang="en-GB" sz="20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GB" sz="2000" i="1">
                <a:ea typeface="+mn-lt"/>
                <a:cs typeface="+mn-lt"/>
              </a:rPr>
              <a:t>- Scope of Influence </a:t>
            </a:r>
            <a:endParaRPr lang="en-US" sz="20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GB" sz="2000" i="1">
                <a:ea typeface="+mn-lt"/>
                <a:cs typeface="+mn-lt"/>
              </a:rPr>
              <a:t> - What we've done so far and what we'll do next </a:t>
            </a:r>
            <a:endParaRPr lang="en-US" sz="20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GB" sz="2000" i="1">
                <a:ea typeface="+mn-lt"/>
                <a:cs typeface="+mn-lt"/>
              </a:rPr>
              <a:t>- How to stay informed and involved </a:t>
            </a:r>
            <a:endParaRPr lang="en-US" sz="2000">
              <a:ea typeface="+mn-lt"/>
              <a:cs typeface="+mn-lt"/>
            </a:endParaRPr>
          </a:p>
          <a:p>
            <a:pPr marL="0" indent="0" algn="ctr">
              <a:buNone/>
            </a:pPr>
            <a:endParaRPr lang="en-GB" sz="2000">
              <a:cs typeface="Calibri"/>
            </a:endParaRPr>
          </a:p>
          <a:p>
            <a:pPr marL="514350" indent="-514350">
              <a:buAutoNum type="arabicPeriod"/>
            </a:pPr>
            <a:endParaRPr lang="en-GB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359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Co-design through lived experience </a:t>
            </a:r>
          </a:p>
        </p:txBody>
      </p:sp>
      <p:pic>
        <p:nvPicPr>
          <p:cNvPr id="4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94AE86-8398-49D3-BD3C-2C2E87A5E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59" y="1110520"/>
            <a:ext cx="8209722" cy="3121244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83D04A7-5F5B-4D4D-B0EB-3CA31B2CF6F3}"/>
              </a:ext>
            </a:extLst>
          </p:cNvPr>
          <p:cNvGraphicFramePr/>
          <p:nvPr/>
        </p:nvGraphicFramePr>
        <p:xfrm>
          <a:off x="2445027" y="3877758"/>
          <a:ext cx="3920067" cy="2613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0417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Stages of engagement 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9E44DB-EEC2-4EF7-B4BB-5768CAC5E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7" y="2314114"/>
            <a:ext cx="7958995" cy="4473348"/>
          </a:xfrm>
          <a:prstGeom prst="rect">
            <a:avLst/>
          </a:prstGeom>
        </p:spPr>
      </p:pic>
      <p:pic>
        <p:nvPicPr>
          <p:cNvPr id="2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E51B294-833D-42D3-97EA-DA1BCA8D57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54" r="-98" b="23598"/>
          <a:stretch/>
        </p:blipFill>
        <p:spPr>
          <a:xfrm>
            <a:off x="93891" y="1214268"/>
            <a:ext cx="7627790" cy="722539"/>
          </a:xfrm>
          <a:prstGeom prst="rect">
            <a:avLst/>
          </a:prstGeom>
        </p:spPr>
      </p:pic>
      <p:sp>
        <p:nvSpPr>
          <p:cNvPr id="33" name="Star: 7 Points 32">
            <a:extLst>
              <a:ext uri="{FF2B5EF4-FFF2-40B4-BE49-F238E27FC236}">
                <a16:creationId xmlns:a16="http://schemas.microsoft.com/office/drawing/2014/main" id="{D25B5123-630D-432E-B012-53068DD89AF8}"/>
              </a:ext>
            </a:extLst>
          </p:cNvPr>
          <p:cNvSpPr/>
          <p:nvPr/>
        </p:nvSpPr>
        <p:spPr>
          <a:xfrm>
            <a:off x="7607823" y="897064"/>
            <a:ext cx="1446026" cy="1330841"/>
          </a:xfrm>
          <a:prstGeom prst="star7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">
                <a:cs typeface="Calibri"/>
              </a:rPr>
              <a:t>BCC Cabinet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02151E-126B-404A-BA5D-77577CE16B40}"/>
              </a:ext>
            </a:extLst>
          </p:cNvPr>
          <p:cNvSpPr txBox="1"/>
          <p:nvPr/>
        </p:nvSpPr>
        <p:spPr>
          <a:xfrm>
            <a:off x="93483" y="1906492"/>
            <a:ext cx="145843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i="1"/>
              <a:t>Feb–April 2022</a:t>
            </a:r>
            <a:endParaRPr lang="en-US" sz="1500" b="1" i="1">
              <a:cs typeface="Calibri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21E516-9E5A-4803-959D-5C828EF14E6F}"/>
              </a:ext>
            </a:extLst>
          </p:cNvPr>
          <p:cNvSpPr txBox="1"/>
          <p:nvPr/>
        </p:nvSpPr>
        <p:spPr>
          <a:xfrm>
            <a:off x="1573181" y="1906492"/>
            <a:ext cx="145843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i="1"/>
              <a:t>May–July 2022</a:t>
            </a:r>
            <a:endParaRPr lang="en-US" b="1">
              <a:cs typeface="Calibri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6B319D-0441-43E5-8919-51B3168C4599}"/>
              </a:ext>
            </a:extLst>
          </p:cNvPr>
          <p:cNvSpPr txBox="1"/>
          <p:nvPr/>
        </p:nvSpPr>
        <p:spPr>
          <a:xfrm>
            <a:off x="3052879" y="1906491"/>
            <a:ext cx="145843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i="1"/>
              <a:t>Aug–Oct 2022</a:t>
            </a:r>
            <a:endParaRPr lang="en-US" b="1">
              <a:cs typeface="Calibri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276C59-1E00-4B6B-8FEE-8089AA1BA3A5}"/>
              </a:ext>
            </a:extLst>
          </p:cNvPr>
          <p:cNvSpPr txBox="1"/>
          <p:nvPr/>
        </p:nvSpPr>
        <p:spPr>
          <a:xfrm>
            <a:off x="4505996" y="1906492"/>
            <a:ext cx="145843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i="1"/>
              <a:t>Nov–Feb 2023</a:t>
            </a:r>
            <a:endParaRPr lang="en-US" sz="1500" b="1" i="1">
              <a:cs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A90592-9AE2-4868-ACB7-D197CAF3B816}"/>
              </a:ext>
            </a:extLst>
          </p:cNvPr>
          <p:cNvSpPr txBox="1"/>
          <p:nvPr/>
        </p:nvSpPr>
        <p:spPr>
          <a:xfrm>
            <a:off x="5985693" y="1906491"/>
            <a:ext cx="1458433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i="1"/>
              <a:t>March 2023</a:t>
            </a:r>
            <a:endParaRPr lang="en-US" sz="1500" b="1" i="1">
              <a:cs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0843B5-2BF4-482C-A55B-45E454311A99}"/>
              </a:ext>
            </a:extLst>
          </p:cNvPr>
          <p:cNvSpPr txBox="1"/>
          <p:nvPr/>
        </p:nvSpPr>
        <p:spPr>
          <a:xfrm>
            <a:off x="8018977" y="2319369"/>
            <a:ext cx="111056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500" b="1" i="1"/>
              <a:t>May 2023</a:t>
            </a:r>
            <a:endParaRPr lang="en-US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4327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Engagement programme workstreams </a:t>
            </a:r>
            <a:endParaRPr lang="en-US">
              <a:cs typeface="Calibri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90735D7-F5DC-4D14-9851-7311C17D5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0" y="1143484"/>
            <a:ext cx="7929231" cy="5219073"/>
          </a:xfrm>
        </p:spPr>
        <p:txBody>
          <a:bodyPr lIns="82918" tIns="41460" rIns="82918" bIns="41460" anchor="t"/>
          <a:lstStyle/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2200">
                <a:ea typeface="+mn-lt"/>
                <a:cs typeface="+mn-lt"/>
              </a:rPr>
              <a:t>Community engagement </a:t>
            </a:r>
            <a:endParaRPr lang="en-US"/>
          </a:p>
          <a:p>
            <a:pPr marL="514350" indent="-514350">
              <a:spcBef>
                <a:spcPts val="0"/>
              </a:spcBef>
              <a:buAutoNum type="arabicPeriod"/>
            </a:pPr>
            <a:endParaRPr lang="en-US" sz="2200">
              <a:cs typeface="Calibri"/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2200">
                <a:cs typeface="Calibri"/>
              </a:rPr>
              <a:t>Business engagement </a:t>
            </a:r>
            <a:endParaRPr lang="en-US"/>
          </a:p>
          <a:p>
            <a:pPr marL="514350" indent="-514350">
              <a:spcBef>
                <a:spcPts val="0"/>
              </a:spcBef>
              <a:buAutoNum type="arabicPeriod"/>
            </a:pPr>
            <a:endParaRPr lang="en-US" sz="2200">
              <a:cs typeface="Calibri"/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2200">
                <a:cs typeface="Calibri"/>
              </a:rPr>
              <a:t>Landowner / developer engagement </a:t>
            </a:r>
            <a:endParaRPr lang="en-US"/>
          </a:p>
          <a:p>
            <a:pPr marL="514350" indent="-514350">
              <a:spcBef>
                <a:spcPts val="0"/>
              </a:spcBef>
              <a:buAutoNum type="arabicPeriod"/>
            </a:pPr>
            <a:endParaRPr lang="en-US" sz="2200">
              <a:cs typeface="Calibri"/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2200">
                <a:cs typeface="Calibri"/>
              </a:rPr>
              <a:t>Strategic/city partners (such as the Environment Agency, One City Office and the West of England Combined Authority). </a:t>
            </a:r>
            <a:endParaRPr lang="en-US">
              <a:cs typeface="Calibri"/>
            </a:endParaRPr>
          </a:p>
          <a:p>
            <a:pPr marL="457200" indent="-457200">
              <a:spcBef>
                <a:spcPts val="0"/>
              </a:spcBef>
            </a:pPr>
            <a:endParaRPr lang="en-US" sz="2200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644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Scope of Influence</a:t>
            </a:r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D643415-10FA-40FF-95CC-D331C2DB32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5691387"/>
              </p:ext>
            </p:extLst>
          </p:nvPr>
        </p:nvGraphicFramePr>
        <p:xfrm>
          <a:off x="-1632841" y="1072143"/>
          <a:ext cx="12419442" cy="538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5996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What we've done so far</a:t>
            </a:r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34C8639D-9147-4C62-BEE5-0697D339D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904" y="1143484"/>
            <a:ext cx="3950213" cy="4733777"/>
          </a:xfrm>
        </p:spPr>
        <p:txBody>
          <a:bodyPr lIns="82918" tIns="41460" rIns="82918" bIns="41460" anchor="t"/>
          <a:lstStyle/>
          <a:p>
            <a:pPr marL="342265" indent="-342265"/>
            <a:r>
              <a:rPr lang="en-GB" sz="2200">
                <a:cs typeface="Calibri"/>
              </a:rPr>
              <a:t>Early community engagement and Place Principles</a:t>
            </a:r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Business letter drop and online survey</a:t>
            </a:r>
            <a:endParaRPr lang="en-GB"/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Landowner / developer letter drop and online survey</a:t>
            </a:r>
            <a:endParaRPr lang="en-GB"/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Launched dedicated project website including interactive map</a:t>
            </a:r>
            <a:endParaRPr lang="en-GB"/>
          </a:p>
        </p:txBody>
      </p:sp>
      <p:pic>
        <p:nvPicPr>
          <p:cNvPr id="7" name="Picture 4" descr="A picture containing text, tree, outdoor, screenshot&#10;&#10;Description automatically generated">
            <a:extLst>
              <a:ext uri="{FF2B5EF4-FFF2-40B4-BE49-F238E27FC236}">
                <a16:creationId xmlns:a16="http://schemas.microsoft.com/office/drawing/2014/main" id="{60167426-421D-4FEF-B5B2-387071AE4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2" y="1138634"/>
            <a:ext cx="4441329" cy="4097453"/>
          </a:xfrm>
          <a:prstGeom prst="rect">
            <a:avLst/>
          </a:prstGeom>
        </p:spPr>
      </p:pic>
      <p:pic>
        <p:nvPicPr>
          <p:cNvPr id="9" name="Picture 5" descr="Map&#10;&#10;Description automatically generated">
            <a:extLst>
              <a:ext uri="{FF2B5EF4-FFF2-40B4-BE49-F238E27FC236}">
                <a16:creationId xmlns:a16="http://schemas.microsoft.com/office/drawing/2014/main" id="{7C51C177-C110-4CFB-883A-560BCDE07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726" y="4049852"/>
            <a:ext cx="2426522" cy="235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8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What we'll do next (Feb-March 2022)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EAD777E2-CD6F-493C-B271-970BCD000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231" y="1143484"/>
            <a:ext cx="3813549" cy="5056798"/>
          </a:xfrm>
        </p:spPr>
        <p:txBody>
          <a:bodyPr lIns="82918" tIns="41460" rIns="82918" bIns="41460" anchor="t"/>
          <a:lstStyle/>
          <a:p>
            <a:pPr marL="342265" indent="-342265"/>
            <a:r>
              <a:rPr lang="en-GB" sz="2200">
                <a:cs typeface="Calibri"/>
              </a:rPr>
              <a:t>Launch events and community workshops </a:t>
            </a:r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1-1 business engagement </a:t>
            </a:r>
            <a:endParaRPr lang="en-GB"/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1-1 landowner / developer engagement</a:t>
            </a:r>
            <a:endParaRPr lang="en-GB"/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Take stock and prepare for stage 2 engagement (May-June 2022) </a:t>
            </a:r>
            <a:endParaRPr lang="en-GB"/>
          </a:p>
        </p:txBody>
      </p:sp>
      <p:pic>
        <p:nvPicPr>
          <p:cNvPr id="5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99F494-883C-4B37-A5B7-B88540E1C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6" y="1145309"/>
            <a:ext cx="5116167" cy="44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775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How to stay informed and involved </a:t>
            </a:r>
            <a:endParaRPr lang="en-US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1A9BAE-C29A-4B2E-8ACD-BB4B58FF2DCF}"/>
              </a:ext>
            </a:extLst>
          </p:cNvPr>
          <p:cNvSpPr txBox="1">
            <a:spLocks/>
          </p:cNvSpPr>
          <p:nvPr/>
        </p:nvSpPr>
        <p:spPr>
          <a:xfrm>
            <a:off x="5246924" y="1143484"/>
            <a:ext cx="3715193" cy="4112581"/>
          </a:xfrm>
          <a:prstGeom prst="rect">
            <a:avLst/>
          </a:prstGeom>
        </p:spPr>
        <p:txBody>
          <a:bodyPr lIns="82918" tIns="41460" rIns="82918" bIns="41460" anchor="t"/>
          <a:lstStyle>
            <a:lvl1pPr marL="342793" indent="-342793" algn="l" defTabSz="457059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719" indent="-285660" algn="l" defTabSz="457059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46" indent="-228529" algn="l" defTabSz="457059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02" indent="-228529" algn="l" defTabSz="457059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60" indent="-228529" algn="l" defTabSz="45705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18" indent="-228529" algn="l" defTabSz="4570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876" indent="-228529" algn="l" defTabSz="4570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34" indent="-228529" algn="l" defTabSz="4570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991" indent="-228529" algn="l" defTabSz="45705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265" indent="-342265"/>
            <a:r>
              <a:rPr lang="en-GB" sz="2200">
                <a:cs typeface="Calibri"/>
              </a:rPr>
              <a:t>Sign up to our project mailing list (</a:t>
            </a:r>
            <a:r>
              <a:rPr lang="en-GB" sz="2200">
                <a:cs typeface="Calibri"/>
                <a:hlinkClick r:id="rId3"/>
              </a:rPr>
              <a:t>www.FromeGateway.co.uk</a:t>
            </a:r>
            <a:r>
              <a:rPr lang="en-GB" sz="2200">
                <a:cs typeface="Calibri"/>
              </a:rPr>
              <a:t>) Complete business survey </a:t>
            </a:r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Complete landowner / developer survey </a:t>
            </a:r>
            <a:endParaRPr lang="en-GB"/>
          </a:p>
          <a:p>
            <a:pPr marL="342265" indent="-342265"/>
            <a:endParaRPr lang="en-GB" sz="2200">
              <a:cs typeface="Calibri"/>
            </a:endParaRPr>
          </a:p>
          <a:p>
            <a:pPr marL="342265" indent="-342265"/>
            <a:r>
              <a:rPr lang="en-GB" sz="2200">
                <a:cs typeface="Calibri"/>
              </a:rPr>
              <a:t>Share your thoughts on the online interactive map</a:t>
            </a:r>
            <a:endParaRPr lang="en-GB"/>
          </a:p>
          <a:p>
            <a:pPr marL="342265" indent="-342265"/>
            <a:endParaRPr lang="en-GB" sz="2500">
              <a:cs typeface="Calibri"/>
            </a:endParaRPr>
          </a:p>
        </p:txBody>
      </p:sp>
      <p:pic>
        <p:nvPicPr>
          <p:cNvPr id="11" name="Picture 11" descr="Text, email&#10;&#10;Description automatically generated">
            <a:extLst>
              <a:ext uri="{FF2B5EF4-FFF2-40B4-BE49-F238E27FC236}">
                <a16:creationId xmlns:a16="http://schemas.microsoft.com/office/drawing/2014/main" id="{28F7FD77-8AC5-48FD-8D1C-280C0308B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4" y="1108286"/>
            <a:ext cx="5196922" cy="43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600" y="2430214"/>
            <a:ext cx="8161920" cy="2755623"/>
          </a:xfrm>
        </p:spPr>
        <p:txBody>
          <a:bodyPr lIns="82918" tIns="41460" rIns="82918" bIns="41460" anchor="t"/>
          <a:lstStyle/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r>
              <a:rPr lang="en-GB" sz="4000" b="1">
                <a:cs typeface="Calibri"/>
              </a:rPr>
              <a:t>T</a:t>
            </a:r>
            <a:r>
              <a:rPr lang="en-GB" sz="4000">
                <a:cs typeface="Calibri"/>
              </a:rPr>
              <a:t>acking the </a:t>
            </a:r>
            <a:r>
              <a:rPr lang="en-GB" sz="4000" b="1">
                <a:cs typeface="Calibri"/>
              </a:rPr>
              <a:t>R</a:t>
            </a:r>
            <a:r>
              <a:rPr lang="en-GB" sz="4000">
                <a:cs typeface="Calibri"/>
              </a:rPr>
              <a:t>oot Causes </a:t>
            </a:r>
            <a:r>
              <a:rPr lang="en-GB" sz="4000" b="1">
                <a:cs typeface="Calibri"/>
              </a:rPr>
              <a:t>U</a:t>
            </a:r>
            <a:r>
              <a:rPr lang="en-GB" sz="4000">
                <a:cs typeface="Calibri"/>
              </a:rPr>
              <a:t>pstream of </a:t>
            </a:r>
            <a:r>
              <a:rPr lang="en-GB" sz="4000" b="1">
                <a:cs typeface="Calibri"/>
              </a:rPr>
              <a:t>U</a:t>
            </a:r>
            <a:r>
              <a:rPr lang="en-GB" sz="4000">
                <a:cs typeface="Calibri"/>
              </a:rPr>
              <a:t>nhealthy </a:t>
            </a:r>
            <a:r>
              <a:rPr lang="en-GB" sz="4000" b="1">
                <a:cs typeface="Calibri"/>
              </a:rPr>
              <a:t>U</a:t>
            </a:r>
            <a:r>
              <a:rPr lang="en-GB" sz="4000">
                <a:cs typeface="Calibri"/>
              </a:rPr>
              <a:t>rban </a:t>
            </a:r>
            <a:r>
              <a:rPr lang="en-GB" sz="4000" b="1">
                <a:cs typeface="Calibri"/>
              </a:rPr>
              <a:t>D</a:t>
            </a:r>
            <a:r>
              <a:rPr lang="en-GB" sz="4000">
                <a:cs typeface="Calibri"/>
              </a:rPr>
              <a:t>evelopment</a:t>
            </a:r>
            <a:endParaRPr lang="en-GB" err="1">
              <a:cs typeface="Calibri"/>
            </a:endParaRPr>
          </a:p>
        </p:txBody>
      </p:sp>
      <p:pic>
        <p:nvPicPr>
          <p:cNvPr id="4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0F495ADD-04AF-4163-A3F0-C19B8902AA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434" y="1451412"/>
            <a:ext cx="1958592" cy="11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64404"/>
            <a:ext cx="8600008" cy="844319"/>
          </a:xfrm>
        </p:spPr>
        <p:txBody>
          <a:bodyPr lIns="91410" tIns="45706" rIns="91410" bIns="45706" anchor="t"/>
          <a:lstStyle/>
          <a:p>
            <a:pPr>
              <a:spcBef>
                <a:spcPts val="0"/>
              </a:spcBef>
            </a:pPr>
            <a:r>
              <a:rPr lang="en-GB" sz="2800" b="1">
                <a:ea typeface="+mn-lt"/>
                <a:cs typeface="+mn-lt"/>
              </a:rPr>
              <a:t>T</a:t>
            </a:r>
            <a:r>
              <a:rPr lang="en-GB" sz="2800">
                <a:ea typeface="+mn-lt"/>
                <a:cs typeface="+mn-lt"/>
              </a:rPr>
              <a:t>ackling the </a:t>
            </a:r>
            <a:r>
              <a:rPr lang="en-GB" sz="2800" b="1">
                <a:ea typeface="+mn-lt"/>
                <a:cs typeface="+mn-lt"/>
              </a:rPr>
              <a:t>R</a:t>
            </a:r>
            <a:r>
              <a:rPr lang="en-GB" sz="2800">
                <a:ea typeface="+mn-lt"/>
                <a:cs typeface="+mn-lt"/>
              </a:rPr>
              <a:t>oot causes </a:t>
            </a:r>
            <a:r>
              <a:rPr lang="en-GB" sz="2800" b="1">
                <a:ea typeface="+mn-lt"/>
                <a:cs typeface="+mn-lt"/>
              </a:rPr>
              <a:t>U</a:t>
            </a:r>
            <a:r>
              <a:rPr lang="en-GB" sz="2800">
                <a:ea typeface="+mn-lt"/>
                <a:cs typeface="+mn-lt"/>
              </a:rPr>
              <a:t>pstream </a:t>
            </a:r>
            <a:endParaRPr lang="en-US" sz="2800"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GB" sz="2800">
                <a:ea typeface="+mn-lt"/>
                <a:cs typeface="+mn-lt"/>
              </a:rPr>
              <a:t>of </a:t>
            </a:r>
            <a:r>
              <a:rPr lang="en-GB" sz="2800" b="1">
                <a:ea typeface="+mn-lt"/>
                <a:cs typeface="+mn-lt"/>
              </a:rPr>
              <a:t>U</a:t>
            </a:r>
            <a:r>
              <a:rPr lang="en-GB" sz="2800">
                <a:ea typeface="+mn-lt"/>
                <a:cs typeface="+mn-lt"/>
              </a:rPr>
              <a:t>nhealthy Urban </a:t>
            </a:r>
            <a:r>
              <a:rPr lang="en-GB" sz="2800" b="1">
                <a:ea typeface="+mn-lt"/>
                <a:cs typeface="+mn-lt"/>
              </a:rPr>
              <a:t>D</a:t>
            </a:r>
            <a:r>
              <a:rPr lang="en-GB" sz="2800">
                <a:ea typeface="+mn-lt"/>
                <a:cs typeface="+mn-lt"/>
              </a:rPr>
              <a:t>evelopment</a:t>
            </a:r>
            <a:endParaRPr lang="en-GB" sz="2800"/>
          </a:p>
          <a:p>
            <a:endParaRPr lang="en-GB" sz="250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1EE360-001B-42A0-A005-BAE9100E0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77"/>
          <a:stretch/>
        </p:blipFill>
        <p:spPr bwMode="auto">
          <a:xfrm>
            <a:off x="24847" y="1068455"/>
            <a:ext cx="3048237" cy="171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AE1E31-0C17-4267-9766-97735C385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5" r="3" b="17112"/>
          <a:stretch/>
        </p:blipFill>
        <p:spPr bwMode="auto">
          <a:xfrm>
            <a:off x="24864" y="2788116"/>
            <a:ext cx="3048219" cy="171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FBFA39-958B-4BC2-80B0-61596B5F1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33" r="1" b="1125"/>
          <a:stretch/>
        </p:blipFill>
        <p:spPr bwMode="auto">
          <a:xfrm>
            <a:off x="3" y="4507758"/>
            <a:ext cx="3045856" cy="170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CC3EFADE-5053-4C25-9C3A-8250124001C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434" y="1355591"/>
            <a:ext cx="1958592" cy="1139025"/>
          </a:xfrm>
          <a:prstGeom prst="rect">
            <a:avLst/>
          </a:prstGeom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D41A4900-ECAA-4D9C-B4F5-5EA54E6A7F86}"/>
              </a:ext>
            </a:extLst>
          </p:cNvPr>
          <p:cNvSpPr txBox="1"/>
          <p:nvPr/>
        </p:nvSpPr>
        <p:spPr>
          <a:xfrm>
            <a:off x="5920249" y="1315900"/>
            <a:ext cx="234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>
                <a:solidFill>
                  <a:srgbClr val="1D1D57"/>
                </a:solidFill>
              </a:rPr>
              <a:t>T</a:t>
            </a:r>
            <a:r>
              <a:rPr lang="en-GB" sz="2400">
                <a:solidFill>
                  <a:srgbClr val="1D1D57"/>
                </a:solidFill>
              </a:rPr>
              <a:t>ackling the </a:t>
            </a:r>
          </a:p>
          <a:p>
            <a:r>
              <a:rPr lang="en-GB" sz="2400" b="1">
                <a:solidFill>
                  <a:srgbClr val="1D1D57"/>
                </a:solidFill>
              </a:rPr>
              <a:t>R</a:t>
            </a:r>
            <a:r>
              <a:rPr lang="en-GB" sz="2400">
                <a:solidFill>
                  <a:srgbClr val="1D1D57"/>
                </a:solidFill>
              </a:rPr>
              <a:t>oot causes </a:t>
            </a:r>
            <a:r>
              <a:rPr lang="en-GB" sz="2400" b="1">
                <a:solidFill>
                  <a:srgbClr val="1D1D57"/>
                </a:solidFill>
              </a:rPr>
              <a:t>U</a:t>
            </a:r>
            <a:r>
              <a:rPr lang="en-GB" sz="2400">
                <a:solidFill>
                  <a:srgbClr val="1D1D57"/>
                </a:solidFill>
              </a:rPr>
              <a:t>pstream of </a:t>
            </a:r>
            <a:r>
              <a:rPr lang="en-GB" sz="2400" b="1">
                <a:solidFill>
                  <a:srgbClr val="1D1D57"/>
                </a:solidFill>
              </a:rPr>
              <a:t>U</a:t>
            </a:r>
            <a:r>
              <a:rPr lang="en-GB" sz="2400">
                <a:solidFill>
                  <a:srgbClr val="1D1D57"/>
                </a:solidFill>
              </a:rPr>
              <a:t>nhealthy Urban </a:t>
            </a:r>
            <a:r>
              <a:rPr lang="en-GB" sz="2400" b="1">
                <a:solidFill>
                  <a:srgbClr val="1D1D57"/>
                </a:solidFill>
              </a:rPr>
              <a:t>D</a:t>
            </a:r>
            <a:r>
              <a:rPr lang="en-GB" sz="2400">
                <a:solidFill>
                  <a:srgbClr val="1D1D57"/>
                </a:solidFill>
              </a:rPr>
              <a:t>evelopment</a:t>
            </a:r>
            <a:endParaRPr lang="en-GB">
              <a:solidFill>
                <a:srgbClr val="1D1D57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53CFDF-FD3F-4CEF-BA6C-8AAD6928D674}"/>
              </a:ext>
            </a:extLst>
          </p:cNvPr>
          <p:cNvGrpSpPr/>
          <p:nvPr/>
        </p:nvGrpSpPr>
        <p:grpSpPr>
          <a:xfrm>
            <a:off x="3325816" y="3719064"/>
            <a:ext cx="5385102" cy="1221680"/>
            <a:chOff x="3325817" y="3719064"/>
            <a:chExt cx="12006326" cy="2839797"/>
          </a:xfrm>
          <a:solidFill>
            <a:schemeClr val="bg1"/>
          </a:solidFill>
        </p:grpSpPr>
        <p:pic>
          <p:nvPicPr>
            <p:cNvPr id="11" name="Picture 10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EE4F8F8E-0355-4706-BA9F-CDC9BAF76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1963" y="3795668"/>
              <a:ext cx="2060762" cy="1237130"/>
            </a:xfrm>
            <a:prstGeom prst="rect">
              <a:avLst/>
            </a:prstGeom>
            <a:grpFill/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8D27F392-2446-46DD-BF06-4AE521C73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50775" y="3856342"/>
              <a:ext cx="1970825" cy="1113702"/>
            </a:xfrm>
            <a:prstGeom prst="rect">
              <a:avLst/>
            </a:prstGeom>
            <a:grpFill/>
          </p:spPr>
        </p:pic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D23ACCF0-ADC3-4464-8442-1B543380C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620" t="12422" r="16338" b="19255"/>
            <a:stretch/>
          </p:blipFill>
          <p:spPr>
            <a:xfrm>
              <a:off x="13406801" y="3946744"/>
              <a:ext cx="1854945" cy="875098"/>
            </a:xfrm>
            <a:prstGeom prst="rect">
              <a:avLst/>
            </a:prstGeom>
            <a:grpFill/>
          </p:spPr>
        </p:pic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70D011C-5628-4564-8E1E-259AFF6E4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05949" y="4002380"/>
              <a:ext cx="2060472" cy="758874"/>
            </a:xfrm>
            <a:prstGeom prst="rect">
              <a:avLst/>
            </a:prstGeom>
            <a:grpFill/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11B330C-34E6-480F-9354-9134E8774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096"/>
            <a:stretch/>
          </p:blipFill>
          <p:spPr>
            <a:xfrm>
              <a:off x="3325817" y="5029424"/>
              <a:ext cx="2857500" cy="148663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ACEE10CF-5634-4978-B794-4ADFE541CD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834" y="5500899"/>
              <a:ext cx="2462237" cy="764640"/>
            </a:xfrm>
            <a:prstGeom prst="rect">
              <a:avLst/>
            </a:prstGeom>
            <a:grpFill/>
          </p:spPr>
        </p:pic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FB7E2249-0543-4285-9967-4499241F2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18042" y="5499349"/>
              <a:ext cx="1754695" cy="569301"/>
            </a:xfrm>
            <a:prstGeom prst="rect">
              <a:avLst/>
            </a:prstGeom>
            <a:grpFill/>
          </p:spPr>
        </p:pic>
        <p:pic>
          <p:nvPicPr>
            <p:cNvPr id="18" name="Picture 17" descr="A picture containing airplane&#10;&#10;Description automatically generated">
              <a:extLst>
                <a:ext uri="{FF2B5EF4-FFF2-40B4-BE49-F238E27FC236}">
                  <a16:creationId xmlns:a16="http://schemas.microsoft.com/office/drawing/2014/main" id="{724B1802-6D46-48DA-B518-77AEC8392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52289" y="5175450"/>
              <a:ext cx="960890" cy="960890"/>
            </a:xfrm>
            <a:prstGeom prst="rect">
              <a:avLst/>
            </a:prstGeom>
            <a:grpFill/>
          </p:spPr>
        </p:pic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EEF34803-A063-4BE5-932F-06DE32BBB36B}"/>
                </a:ext>
              </a:extLst>
            </p:cNvPr>
            <p:cNvSpPr txBox="1"/>
            <p:nvPr/>
          </p:nvSpPr>
          <p:spPr>
            <a:xfrm>
              <a:off x="12102191" y="6058061"/>
              <a:ext cx="2350891" cy="50080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800"/>
                <a:t>Live Well Make Art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440E1FF-F5A5-470C-8BB8-727276070EF6}"/>
                </a:ext>
              </a:extLst>
            </p:cNvPr>
            <p:cNvCxnSpPr/>
            <p:nvPr/>
          </p:nvCxnSpPr>
          <p:spPr>
            <a:xfrm>
              <a:off x="3409085" y="6516054"/>
              <a:ext cx="11851340" cy="1"/>
            </a:xfrm>
            <a:prstGeom prst="straightConnector1">
              <a:avLst/>
            </a:prstGeom>
            <a:grp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A4B2BAF-F27C-4DED-B474-62EA71DE2929}"/>
                </a:ext>
              </a:extLst>
            </p:cNvPr>
            <p:cNvCxnSpPr>
              <a:cxnSpLocks/>
            </p:cNvCxnSpPr>
            <p:nvPr/>
          </p:nvCxnSpPr>
          <p:spPr>
            <a:xfrm>
              <a:off x="3480803" y="5054806"/>
              <a:ext cx="11851340" cy="1"/>
            </a:xfrm>
            <a:prstGeom prst="straightConnector1">
              <a:avLst/>
            </a:prstGeom>
            <a:grp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14E2AEE7-86CF-43FD-922A-22D09FE9A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49434" y="4006498"/>
              <a:ext cx="1529870" cy="797865"/>
            </a:xfrm>
            <a:prstGeom prst="rect">
              <a:avLst/>
            </a:prstGeom>
            <a:grpFill/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2F561A0-A594-4451-BAA4-FB2D45AB840C}"/>
                </a:ext>
              </a:extLst>
            </p:cNvPr>
            <p:cNvCxnSpPr>
              <a:cxnSpLocks/>
            </p:cNvCxnSpPr>
            <p:nvPr/>
          </p:nvCxnSpPr>
          <p:spPr>
            <a:xfrm>
              <a:off x="3480803" y="3719064"/>
              <a:ext cx="11851340" cy="1"/>
            </a:xfrm>
            <a:prstGeom prst="straightConnector1">
              <a:avLst/>
            </a:prstGeom>
            <a:grp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0BEDB9C4-9913-485C-8B33-508A1C7F46F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0882" y="4933951"/>
            <a:ext cx="6052858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50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Structure of today's session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FBD665-7660-484E-BD34-30FEA6454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154800"/>
          </a:xfrm>
        </p:spPr>
        <p:txBody>
          <a:bodyPr lIns="82918" tIns="41460" rIns="82918" bIns="41460" anchor="t"/>
          <a:lstStyle/>
          <a:p>
            <a:pPr marL="342265" indent="-342265">
              <a:buNone/>
            </a:pPr>
            <a:r>
              <a:rPr lang="en-GB" sz="2500" b="1">
                <a:ea typeface="+mn-lt"/>
                <a:cs typeface="+mn-lt"/>
              </a:rPr>
              <a:t>3.00 - 3.15: </a:t>
            </a:r>
            <a:r>
              <a:rPr lang="en-GB" sz="2500">
                <a:ea typeface="+mn-lt"/>
                <a:cs typeface="+mn-lt"/>
              </a:rPr>
              <a:t>Arrival and refreshments 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GB" sz="2500" b="1">
              <a:cs typeface="Calibri"/>
            </a:endParaRPr>
          </a:p>
          <a:p>
            <a:pPr marL="0" indent="0">
              <a:buNone/>
            </a:pPr>
            <a:r>
              <a:rPr lang="en-GB" sz="2500" b="1">
                <a:cs typeface="Calibri"/>
              </a:rPr>
              <a:t>3.15 - 3.30: </a:t>
            </a:r>
            <a:r>
              <a:rPr lang="en-GB" sz="2500">
                <a:cs typeface="Calibri"/>
              </a:rPr>
              <a:t>Introduction and context</a:t>
            </a:r>
            <a:endParaRPr lang="en-GB">
              <a:cs typeface="Calibri"/>
            </a:endParaRPr>
          </a:p>
          <a:p>
            <a:pPr marL="0" indent="0">
              <a:buNone/>
            </a:pPr>
            <a:endParaRPr lang="en-GB" sz="2500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500" b="1">
                <a:ea typeface="+mn-lt"/>
                <a:cs typeface="+mn-lt"/>
              </a:rPr>
              <a:t>3.30 - 5.00: </a:t>
            </a:r>
            <a:r>
              <a:rPr lang="en-GB" sz="2500">
                <a:ea typeface="+mn-lt"/>
                <a:cs typeface="+mn-lt"/>
              </a:rPr>
              <a:t>Interactive exercises </a:t>
            </a:r>
            <a:r>
              <a:rPr lang="en-GB" sz="2500" i="1">
                <a:ea typeface="+mn-lt"/>
                <a:cs typeface="+mn-lt"/>
              </a:rPr>
              <a:t>(30 minutes each)</a:t>
            </a:r>
            <a:endParaRPr lang="en-GB"/>
          </a:p>
          <a:p>
            <a:pPr marL="857250" lvl="1" indent="-457200">
              <a:buAutoNum type="arabicPeriod"/>
            </a:pPr>
            <a:r>
              <a:rPr lang="en-GB" sz="2100" i="1">
                <a:cs typeface="Calibri"/>
              </a:rPr>
              <a:t>Scope of influence</a:t>
            </a:r>
            <a:endParaRPr lang="en-US" sz="2100" i="1">
              <a:cs typeface="Calibri"/>
            </a:endParaRPr>
          </a:p>
          <a:p>
            <a:pPr marL="857250" lvl="1" indent="-457200">
              <a:buAutoNum type="arabicPeriod"/>
            </a:pPr>
            <a:r>
              <a:rPr lang="en-GB" sz="2100" i="1">
                <a:cs typeface="Calibri"/>
              </a:rPr>
              <a:t>Assest mapping</a:t>
            </a:r>
            <a:endParaRPr lang="en-GB" sz="2100" i="1">
              <a:ea typeface="+mn-lt"/>
              <a:cs typeface="+mn-lt"/>
            </a:endParaRPr>
          </a:p>
          <a:p>
            <a:pPr marL="857250" lvl="1" indent="-457200">
              <a:buAutoNum type="arabicPeriod"/>
            </a:pPr>
            <a:r>
              <a:rPr lang="en-GB" sz="2100" i="1">
                <a:cs typeface="Calibri"/>
              </a:rPr>
              <a:t>Opportunities and constraints mapping</a:t>
            </a:r>
          </a:p>
          <a:p>
            <a:pPr marL="342265" indent="-342265">
              <a:buNone/>
            </a:pPr>
            <a:endParaRPr lang="en-GB" sz="2500" b="1">
              <a:ea typeface="+mn-lt"/>
              <a:cs typeface="+mn-lt"/>
            </a:endParaRPr>
          </a:p>
          <a:p>
            <a:pPr marL="342265" indent="-342265">
              <a:buNone/>
            </a:pPr>
            <a:r>
              <a:rPr lang="en-GB" sz="2500" b="1">
                <a:ea typeface="+mn-lt"/>
                <a:cs typeface="+mn-lt"/>
              </a:rPr>
              <a:t>5.00 - 5.30: </a:t>
            </a:r>
            <a:r>
              <a:rPr lang="en-GB" sz="2500">
                <a:ea typeface="+mn-lt"/>
                <a:cs typeface="+mn-lt"/>
              </a:rPr>
              <a:t>Frome Gateway Story of Place presentation </a:t>
            </a:r>
            <a:endParaRPr lang="en-GB"/>
          </a:p>
          <a:p>
            <a:pPr marL="342265" indent="-342265">
              <a:buNone/>
            </a:pPr>
            <a:endParaRPr lang="en-GB" sz="2500">
              <a:highlight>
                <a:srgbClr val="FFFF00"/>
              </a:highlight>
              <a:ea typeface="+mn-lt"/>
              <a:cs typeface="+mn-lt"/>
            </a:endParaRPr>
          </a:p>
          <a:p>
            <a:pPr marL="342265" indent="-342265">
              <a:buNone/>
            </a:pPr>
            <a:endParaRPr lang="en-GB" sz="2500" b="1">
              <a:highlight>
                <a:srgbClr val="FFFF00"/>
              </a:highlight>
              <a:cs typeface="Calibri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514350" indent="-514350">
              <a:buAutoNum type="arabicPeriod"/>
            </a:pPr>
            <a:endParaRPr lang="en-GB" sz="2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2941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205885"/>
          </a:xfrm>
        </p:spPr>
        <p:txBody>
          <a:bodyPr lIns="82918" tIns="41460" rIns="82918" bIns="41460" anchor="t"/>
          <a:lstStyle/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r>
              <a:rPr lang="en-GB" sz="4000">
                <a:cs typeface="Calibri"/>
              </a:rPr>
              <a:t>Interactive exercises</a:t>
            </a:r>
            <a:endParaRPr lang="en-GB"/>
          </a:p>
          <a:p>
            <a:pPr marL="514350" indent="-514350">
              <a:buAutoNum type="arabicPeriod"/>
            </a:pPr>
            <a:endParaRPr lang="en-GB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9865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600008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Interactive exercises </a:t>
            </a:r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FBD665-7660-484E-BD34-30FEA6454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154800"/>
          </a:xfrm>
        </p:spPr>
        <p:txBody>
          <a:bodyPr lIns="82918" tIns="41460" rIns="82918" bIns="41460" anchor="t"/>
          <a:lstStyle/>
          <a:p>
            <a:pPr marL="342265" indent="-342265"/>
            <a:r>
              <a:rPr lang="en-GB" sz="2500">
                <a:ea typeface="+mn-lt"/>
                <a:cs typeface="+mn-lt"/>
              </a:rPr>
              <a:t>3 exercises</a:t>
            </a:r>
            <a:endParaRPr lang="en-US" sz="2500">
              <a:ea typeface="+mn-lt"/>
              <a:cs typeface="+mn-lt"/>
            </a:endParaRPr>
          </a:p>
          <a:p>
            <a:pPr marL="342265" indent="-342265"/>
            <a:r>
              <a:rPr lang="en-GB" sz="2500">
                <a:cs typeface="Calibri"/>
              </a:rPr>
              <a:t>30 minutes each</a:t>
            </a:r>
          </a:p>
          <a:p>
            <a:pPr marL="342265" indent="-342265"/>
            <a:r>
              <a:rPr lang="en-GB" sz="2500">
                <a:cs typeface="Calibri"/>
              </a:rPr>
              <a:t>90 minutes in total (3.30 - 5.00)</a:t>
            </a:r>
          </a:p>
          <a:p>
            <a:pPr marL="0" indent="0">
              <a:buNone/>
            </a:pPr>
            <a:endParaRPr lang="en-GB" sz="2500" b="1">
              <a:cs typeface="Calibri"/>
            </a:endParaRPr>
          </a:p>
          <a:p>
            <a:pPr marL="0" indent="0">
              <a:buNone/>
            </a:pPr>
            <a:r>
              <a:rPr lang="en-GB" sz="2500" b="1">
                <a:cs typeface="Calibri"/>
              </a:rPr>
              <a:t>Exercises: </a:t>
            </a:r>
          </a:p>
          <a:p>
            <a:pPr marL="0" indent="0">
              <a:buNone/>
            </a:pPr>
            <a:endParaRPr lang="en-GB" sz="2500" b="1">
              <a:cs typeface="Calibri"/>
            </a:endParaRPr>
          </a:p>
          <a:p>
            <a:pPr marL="400050" lvl="1" indent="0">
              <a:buNone/>
            </a:pPr>
            <a:r>
              <a:rPr lang="en-GB" sz="2500" b="1">
                <a:cs typeface="Calibri"/>
              </a:rPr>
              <a:t>Table 1:</a:t>
            </a:r>
            <a:r>
              <a:rPr lang="en-GB" sz="2500">
                <a:cs typeface="Calibri"/>
              </a:rPr>
              <a:t> Scope of influence </a:t>
            </a:r>
          </a:p>
          <a:p>
            <a:pPr marL="400050" lvl="1" indent="0">
              <a:buNone/>
            </a:pPr>
            <a:r>
              <a:rPr lang="en-GB" sz="2500" b="1">
                <a:cs typeface="Calibri"/>
              </a:rPr>
              <a:t>Table2 : </a:t>
            </a:r>
            <a:r>
              <a:rPr lang="en-GB" sz="2500">
                <a:cs typeface="Calibri"/>
              </a:rPr>
              <a:t>Community assets mapping </a:t>
            </a:r>
            <a:endParaRPr lang="en-GB" sz="2500">
              <a:ea typeface="+mn-lt"/>
              <a:cs typeface="+mn-lt"/>
            </a:endParaRPr>
          </a:p>
          <a:p>
            <a:pPr marL="400050" lvl="1" indent="0">
              <a:buNone/>
            </a:pPr>
            <a:r>
              <a:rPr lang="en-GB" sz="2500" b="1">
                <a:cs typeface="Calibri"/>
              </a:rPr>
              <a:t>Table 3: </a:t>
            </a:r>
            <a:r>
              <a:rPr lang="en-GB" sz="2500">
                <a:cs typeface="Calibri"/>
              </a:rPr>
              <a:t>Opportunities and constraints mapping </a:t>
            </a:r>
            <a:endParaRPr lang="en-GB" sz="2500">
              <a:ea typeface="+mn-lt"/>
              <a:cs typeface="+mn-lt"/>
            </a:endParaRPr>
          </a:p>
          <a:p>
            <a:pPr marL="342265" indent="-342265">
              <a:buNone/>
            </a:pPr>
            <a:endParaRPr lang="en-GB" sz="2500" b="1">
              <a:ea typeface="+mn-lt"/>
              <a:cs typeface="+mn-lt"/>
            </a:endParaRPr>
          </a:p>
          <a:p>
            <a:pPr marL="342265" indent="-342265">
              <a:buNone/>
            </a:pPr>
            <a:endParaRPr lang="en-GB" sz="2500" b="1">
              <a:highlight>
                <a:srgbClr val="FFFF00"/>
              </a:highlight>
              <a:ea typeface="+mn-lt"/>
              <a:cs typeface="+mn-lt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514350" indent="-514350">
              <a:buAutoNum type="arabicPeriod"/>
            </a:pPr>
            <a:endParaRPr lang="en-GB" sz="25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22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205885"/>
          </a:xfrm>
        </p:spPr>
        <p:txBody>
          <a:bodyPr lIns="82918" tIns="41460" rIns="82918" bIns="41460" anchor="t"/>
          <a:lstStyle/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r>
              <a:rPr lang="en-GB" sz="4000">
                <a:cs typeface="Calibri"/>
              </a:rPr>
              <a:t>Introduction and context </a:t>
            </a:r>
            <a:endParaRPr lang="en-GB"/>
          </a:p>
          <a:p>
            <a:pPr marL="0" indent="0" algn="ctr">
              <a:buNone/>
            </a:pPr>
            <a:endParaRPr lang="en-GB" sz="4000">
              <a:cs typeface="Calibri"/>
            </a:endParaRPr>
          </a:p>
          <a:p>
            <a:pPr marL="0" indent="0" algn="ctr">
              <a:buNone/>
            </a:pPr>
            <a:r>
              <a:rPr lang="en-GB" sz="2000" i="1">
                <a:cs typeface="Calibri"/>
              </a:rPr>
              <a:t>- What we're doing and why </a:t>
            </a:r>
          </a:p>
          <a:p>
            <a:pPr marL="0" indent="0" algn="ctr">
              <a:buNone/>
            </a:pPr>
            <a:r>
              <a:rPr lang="en-GB" sz="2000" i="1">
                <a:cs typeface="Calibri"/>
              </a:rPr>
              <a:t>- Progress to date</a:t>
            </a:r>
          </a:p>
          <a:p>
            <a:pPr marL="0" indent="0" algn="ctr">
              <a:buNone/>
            </a:pPr>
            <a:r>
              <a:rPr lang="en-GB" sz="2000" i="1">
                <a:cs typeface="Calibri"/>
              </a:rPr>
              <a:t>- Our approach to community engagement </a:t>
            </a:r>
          </a:p>
          <a:p>
            <a:pPr marL="0" indent="0" algn="ctr">
              <a:buNone/>
            </a:pPr>
            <a:r>
              <a:rPr lang="en-GB" sz="2000" i="1">
                <a:cs typeface="Calibri"/>
              </a:rPr>
              <a:t> - TRUUD Research Project</a:t>
            </a:r>
          </a:p>
          <a:p>
            <a:pPr marL="0" indent="0" algn="ctr">
              <a:buNone/>
            </a:pPr>
            <a:r>
              <a:rPr lang="en-GB" sz="2000" i="1">
                <a:cs typeface="Calibri"/>
              </a:rPr>
              <a:t>- Structure of today's engagement exercises </a:t>
            </a:r>
          </a:p>
        </p:txBody>
      </p:sp>
    </p:spTree>
    <p:extLst>
      <p:ext uri="{BB962C8B-B14F-4D97-AF65-F5344CB8AC3E}">
        <p14:creationId xmlns:p14="http://schemas.microsoft.com/office/powerpoint/2010/main" val="3612832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BA592-4C56-4140-827C-43D63C40A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82918" tIns="41460" rIns="82918" bIns="41460" anchor="t"/>
          <a:lstStyle/>
          <a:p>
            <a:pPr marL="0" indent="0">
              <a:buNone/>
            </a:pPr>
            <a:r>
              <a:rPr lang="en-GB" sz="2500">
                <a:ea typeface="+mn-lt"/>
                <a:cs typeface="+mn-lt"/>
              </a:rPr>
              <a:t>We want to work with local residents, businesses, landowners and other stakeholders to create a thriving neighbourhood with:</a:t>
            </a:r>
          </a:p>
          <a:p>
            <a:pPr marL="0" indent="0">
              <a:buNone/>
            </a:pPr>
            <a:endParaRPr lang="en-GB" sz="2500">
              <a:cs typeface="Calibri"/>
            </a:endParaRPr>
          </a:p>
          <a:p>
            <a:pPr marL="457200" indent="-457200"/>
            <a:r>
              <a:rPr lang="en-GB" sz="2200" i="1">
                <a:cs typeface="Calibri"/>
              </a:rPr>
              <a:t>New homes</a:t>
            </a:r>
          </a:p>
          <a:p>
            <a:pPr marL="457200" indent="-457200"/>
            <a:r>
              <a:rPr lang="en-GB" sz="2200" i="1">
                <a:cs typeface="Calibri"/>
              </a:rPr>
              <a:t>New job opportunities</a:t>
            </a:r>
          </a:p>
          <a:p>
            <a:pPr marL="457200" indent="-457200"/>
            <a:r>
              <a:rPr lang="en-GB" sz="2200" i="1">
                <a:cs typeface="Calibri"/>
              </a:rPr>
              <a:t>Better community and public spaces</a:t>
            </a:r>
          </a:p>
          <a:p>
            <a:pPr marL="457200" indent="-457200"/>
            <a:r>
              <a:rPr lang="en-GB" sz="2200" i="1">
                <a:cs typeface="Calibri"/>
              </a:rPr>
              <a:t>Improved green spaces, including the River Frome </a:t>
            </a:r>
          </a:p>
          <a:p>
            <a:pPr marL="342265" indent="-342265"/>
            <a:endParaRPr lang="en-GB" sz="2500">
              <a:cs typeface="Calibri"/>
            </a:endParaRPr>
          </a:p>
          <a:p>
            <a:pPr marL="342265" indent="-342265"/>
            <a:endParaRPr lang="en-GB" sz="2800">
              <a:cs typeface="Calibri"/>
            </a:endParaRPr>
          </a:p>
          <a:p>
            <a:pPr marL="342265" indent="-342265"/>
            <a:endParaRPr lang="en-GB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What are we doing?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33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BA592-4C56-4140-827C-43D63C40A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82918" tIns="41460" rIns="82918" bIns="41460" anchor="t"/>
          <a:lstStyle/>
          <a:p>
            <a:pPr marL="0" indent="0">
              <a:buNone/>
            </a:pPr>
            <a:r>
              <a:rPr lang="en-GB" sz="2500">
                <a:ea typeface="+mn-lt"/>
                <a:cs typeface="+mn-lt"/>
              </a:rPr>
              <a:t>Over the course of 2022 Bristol City Council will be producing a </a:t>
            </a:r>
            <a:r>
              <a:rPr lang="en-GB" sz="2500" b="1">
                <a:ea typeface="+mn-lt"/>
                <a:cs typeface="+mn-lt"/>
              </a:rPr>
              <a:t>Regeneration Framework</a:t>
            </a:r>
            <a:r>
              <a:rPr lang="en-GB" sz="2500">
                <a:ea typeface="+mn-lt"/>
                <a:cs typeface="+mn-lt"/>
              </a:rPr>
              <a:t> to guide the long-term transformation of the land either side of the River Frome in St Jude's, known as Frome Gateway, to better meet the needs of the city and the local community.</a:t>
            </a:r>
            <a:endParaRPr lang="en-US" sz="2500">
              <a:cs typeface="Calibri"/>
            </a:endParaRPr>
          </a:p>
          <a:p>
            <a:pPr marL="342265" indent="-342265"/>
            <a:endParaRPr lang="en-GB">
              <a:cs typeface="Calibri"/>
            </a:endParaRPr>
          </a:p>
          <a:p>
            <a:pPr marL="342265" indent="-342265"/>
            <a:endParaRPr lang="en-GB"/>
          </a:p>
          <a:p>
            <a:pPr marL="342265" indent="-342265"/>
            <a:endParaRPr lang="en-GB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What are we doing?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7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Where are we talking about? </a:t>
            </a:r>
            <a:endParaRPr lang="en-US"/>
          </a:p>
        </p:txBody>
      </p:sp>
      <p:pic>
        <p:nvPicPr>
          <p:cNvPr id="6" name="Picture 6" descr="Map&#10;&#10;Description automatically generated">
            <a:extLst>
              <a:ext uri="{FF2B5EF4-FFF2-40B4-BE49-F238E27FC236}">
                <a16:creationId xmlns:a16="http://schemas.microsoft.com/office/drawing/2014/main" id="{F87F0511-C297-4FBF-A5E2-D3149D4E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9" y="1070121"/>
            <a:ext cx="9112927" cy="57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7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BA592-4C56-4140-827C-43D63C40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0" y="1143484"/>
            <a:ext cx="8161920" cy="5219073"/>
          </a:xfrm>
        </p:spPr>
        <p:txBody>
          <a:bodyPr lIns="82918" tIns="41460" rIns="82918" bIns="41460" anchor="t"/>
          <a:lstStyle/>
          <a:p>
            <a:pPr marL="0" indent="0">
              <a:spcBef>
                <a:spcPts val="0"/>
              </a:spcBef>
              <a:buNone/>
            </a:pPr>
            <a:r>
              <a:rPr lang="en-US" sz="2500">
                <a:ea typeface="+mn-lt"/>
                <a:cs typeface="+mn-lt"/>
              </a:rPr>
              <a:t>The co-ordination of public and/or private investment and resource to bring about improvements to an area's physical environment and local services to increase employment opportunities and quality of life. </a:t>
            </a:r>
            <a:endParaRPr lang="en-US" sz="2500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500"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500">
                <a:ea typeface="+mn-lt"/>
                <a:cs typeface="+mn-lt"/>
              </a:rPr>
              <a:t>Regeneration can take many forms, from community-led projects to transformative redevelopment. </a:t>
            </a:r>
          </a:p>
          <a:p>
            <a:pPr marL="0" indent="0">
              <a:spcBef>
                <a:spcPts val="0"/>
              </a:spcBef>
              <a:buNone/>
            </a:pPr>
            <a:endParaRPr lang="en-US" sz="2500">
              <a:cs typeface="Calibri"/>
            </a:endParaRPr>
          </a:p>
          <a:p>
            <a:pPr marL="285750" indent="-285750">
              <a:spcBef>
                <a:spcPts val="0"/>
              </a:spcBef>
            </a:pPr>
            <a:endParaRPr lang="en-US">
              <a:cs typeface="Calibri"/>
            </a:endParaRPr>
          </a:p>
          <a:p>
            <a:pPr marL="285750" indent="-285750">
              <a:spcBef>
                <a:spcPts val="0"/>
              </a:spcBef>
            </a:pPr>
            <a:endParaRPr lang="en-US">
              <a:cs typeface="Calibri"/>
            </a:endParaRPr>
          </a:p>
          <a:p>
            <a:pPr marL="285750" indent="-285750">
              <a:spcBef>
                <a:spcPts val="0"/>
              </a:spcBef>
              <a:buFont typeface="Arial,Sans-Serif"/>
              <a:buChar char="•"/>
            </a:pPr>
            <a:endParaRPr lang="en-US">
              <a:cs typeface="Calibri"/>
            </a:endParaRPr>
          </a:p>
          <a:p>
            <a:pPr marL="342265" indent="-342265"/>
            <a:endParaRPr lang="en-GB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466330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What is Regeneration?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579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8BA592-4C56-4140-827C-43D63C40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00" y="1143484"/>
            <a:ext cx="8337766" cy="5219073"/>
          </a:xfrm>
        </p:spPr>
        <p:txBody>
          <a:bodyPr lIns="82918" tIns="41460" rIns="82918" bIns="41460" anchor="t"/>
          <a:lstStyle/>
          <a:p>
            <a:pPr marL="0" indent="0">
              <a:spcBef>
                <a:spcPts val="0"/>
              </a:spcBef>
              <a:buNone/>
            </a:pPr>
            <a:r>
              <a:rPr lang="en-US" sz="2500">
                <a:ea typeface="+mn-lt"/>
                <a:cs typeface="+mn-lt"/>
              </a:rPr>
              <a:t>Regeneration Frameworks are documents which...</a:t>
            </a:r>
          </a:p>
          <a:p>
            <a:pPr marL="0" indent="0">
              <a:spcBef>
                <a:spcPts val="0"/>
              </a:spcBef>
              <a:buNone/>
            </a:pPr>
            <a:endParaRPr lang="en-US" sz="30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Bring together city planning, transport and design thinking to </a:t>
            </a:r>
            <a:r>
              <a:rPr lang="en-US" sz="2200" b="1">
                <a:ea typeface="+mn-lt"/>
                <a:cs typeface="+mn-lt"/>
              </a:rPr>
              <a:t>establish a long-term vision and strategy for change for an area</a:t>
            </a:r>
            <a:r>
              <a:rPr lang="en-US" sz="2200">
                <a:ea typeface="+mn-lt"/>
                <a:cs typeface="+mn-lt"/>
              </a:rPr>
              <a:t>.</a:t>
            </a:r>
            <a:endParaRPr lang="en-US" sz="2200">
              <a:cs typeface="Calibri"/>
            </a:endParaRPr>
          </a:p>
          <a:p>
            <a:pPr marL="457200" indent="-457200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Tend to be prepared where a lot of change is anticipated over a long period of time.</a:t>
            </a:r>
            <a:endParaRPr lang="en-US"/>
          </a:p>
          <a:p>
            <a:pPr marL="457200" indent="-457200">
              <a:spcBef>
                <a:spcPts val="0"/>
              </a:spcBef>
            </a:pPr>
            <a:endParaRPr lang="en-US" sz="2200">
              <a:ea typeface="+mn-lt"/>
              <a:cs typeface="+mn-lt"/>
            </a:endParaRPr>
          </a:p>
          <a:p>
            <a:pPr marL="457200" indent="-457200">
              <a:spcBef>
                <a:spcPts val="0"/>
              </a:spcBef>
            </a:pPr>
            <a:r>
              <a:rPr lang="en-US" sz="2200">
                <a:ea typeface="+mn-lt"/>
                <a:cs typeface="+mn-lt"/>
              </a:rPr>
              <a:t>Are used to guide and determine planning applications in line with the long-term vision and regeneration objectives. </a:t>
            </a:r>
            <a:endParaRPr lang="en-US"/>
          </a:p>
          <a:p>
            <a:pPr marL="0" indent="0">
              <a:spcBef>
                <a:spcPts val="0"/>
              </a:spcBef>
              <a:buNone/>
            </a:pPr>
            <a:endParaRPr lang="en-US">
              <a:cs typeface="Calibri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14E9A6-F835-4E57-A30C-37D1BEEED9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9389" y="188643"/>
            <a:ext cx="8466330" cy="720080"/>
          </a:xfrm>
        </p:spPr>
        <p:txBody>
          <a:bodyPr lIns="91410" tIns="45706" rIns="91410" bIns="45706" anchor="t"/>
          <a:lstStyle/>
          <a:p>
            <a:r>
              <a:rPr lang="en-GB">
                <a:cs typeface="Calibri"/>
              </a:rPr>
              <a:t>What is a Regeneration Framework?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9392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tentionStartDate xmlns="bfd90458-69ec-499a-b33e-a3cb564f0292" xsi:nil="true"/>
    <RetentionEvent xmlns="bfd90458-69ec-499a-b33e-a3cb564f0292" xsi:nil="true"/>
    <SharedWithUsers xmlns="bfd90458-69ec-499a-b33e-a3cb564f0292">
      <UserInfo>
        <DisplayName>Ringo Li</DisplayName>
        <AccountId>161</AccountId>
        <AccountType/>
      </UserInfo>
      <UserInfo>
        <DisplayName>Emma Cox</DisplayName>
        <AccountId>162</AccountId>
        <AccountType/>
      </UserInfo>
      <UserInfo>
        <DisplayName>Emily Price</DisplayName>
        <AccountId>163</AccountId>
        <AccountType/>
      </UserInfo>
      <UserInfo>
        <DisplayName>Julie Witham</DisplayName>
        <AccountId>53</AccountId>
        <AccountType/>
      </UserInfo>
      <UserInfo>
        <DisplayName>Alice Firebrace</DisplayName>
        <AccountId>189</AccountId>
        <AccountType/>
      </UserInfo>
      <UserInfo>
        <DisplayName>Marc Cooper</DisplayName>
        <AccountId>19</AccountId>
        <AccountType/>
      </UserInfo>
      <UserInfo>
        <DisplayName>Maire Grogan</DisplayName>
        <AccountId>196</AccountId>
        <AccountType/>
      </UserInfo>
      <UserInfo>
        <DisplayName>John Smith</DisplayName>
        <AccountId>516</AccountId>
        <AccountType/>
      </UserInfo>
      <UserInfo>
        <DisplayName>Stephen Peacock</DisplayName>
        <AccountId>522</AccountId>
        <AccountType/>
      </UserInfo>
      <UserInfo>
        <DisplayName>Anna Le Gouais</DisplayName>
        <AccountId>43</AccountId>
        <AccountType/>
      </UserInfo>
      <UserInfo>
        <DisplayName>Claire Scott</DisplayName>
        <AccountId>39</AccountId>
        <AccountType/>
      </UserInfo>
      <UserInfo>
        <DisplayName>James Backhouse</DisplayName>
        <AccountId>793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7E1932AC7A942AABEC06ACA016E6D" ma:contentTypeVersion="15" ma:contentTypeDescription="Create a new document." ma:contentTypeScope="" ma:versionID="955505ad74a2a184f97ef3fde120514d">
  <xsd:schema xmlns:xsd="http://www.w3.org/2001/XMLSchema" xmlns:xs="http://www.w3.org/2001/XMLSchema" xmlns:p="http://schemas.microsoft.com/office/2006/metadata/properties" xmlns:ns2="bfd90458-69ec-499a-b33e-a3cb564f0292" xmlns:ns3="bb16153e-1ece-40e0-9717-ca75056a92b7" targetNamespace="http://schemas.microsoft.com/office/2006/metadata/properties" ma:root="true" ma:fieldsID="8c7596f6763e162e8052bda1c075bbef" ns2:_="" ns3:_="">
    <xsd:import namespace="bfd90458-69ec-499a-b33e-a3cb564f0292"/>
    <xsd:import namespace="bb16153e-1ece-40e0-9717-ca75056a92b7"/>
    <xsd:element name="properties">
      <xsd:complexType>
        <xsd:sequence>
          <xsd:element name="documentManagement">
            <xsd:complexType>
              <xsd:all>
                <xsd:element ref="ns2:RetentionStartDate" minOccurs="0"/>
                <xsd:element ref="ns2:RetentionEvent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d90458-69ec-499a-b33e-a3cb564f0292" elementFormDefault="qualified">
    <xsd:import namespace="http://schemas.microsoft.com/office/2006/documentManagement/types"/>
    <xsd:import namespace="http://schemas.microsoft.com/office/infopath/2007/PartnerControls"/>
    <xsd:element name="RetentionStartDate" ma:index="8" nillable="true" ma:displayName="Retention Start Date" ma:description="Enter the retention start date (when known), e.g. the date that the retention period is measured from." ma:format="DateOnly" ma:internalName="RetentionStartDate">
      <xsd:simpleType>
        <xsd:restriction base="dms:DateTime"/>
      </xsd:simpleType>
    </xsd:element>
    <xsd:element name="RetentionEvent" ma:index="9" nillable="true" ma:displayName="Retention Event" ma:description="Enter a description of the event that starts the retention period. For example: 'Close of case', 'Date plan expires' etc." ma:internalName="RetentionEvent">
      <xsd:simpleType>
        <xsd:restriction base="dms:Text">
          <xsd:maxLength value="255"/>
        </xsd:restriction>
      </xsd:simpleType>
    </xsd:element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16153e-1ece-40e0-9717-ca75056a92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E77D8F-6CCD-4358-B590-56A245314B7C}">
  <ds:schemaRefs>
    <ds:schemaRef ds:uri="bb16153e-1ece-40e0-9717-ca75056a92b7"/>
    <ds:schemaRef ds:uri="bfd90458-69ec-499a-b33e-a3cb564f029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FD27040-7EC2-4460-B54C-A6DA978B6ECB}">
  <ds:schemaRefs>
    <ds:schemaRef ds:uri="bb16153e-1ece-40e0-9717-ca75056a92b7"/>
    <ds:schemaRef ds:uri="bfd90458-69ec-499a-b33e-a3cb564f02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F63A0E5-0ED3-4BBE-9DBE-08FBCD43F8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31</Slides>
  <Notes>31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2_Office Theme</vt:lpstr>
      <vt:lpstr>3_Office Theme</vt:lpstr>
      <vt:lpstr>Frome Gateway  Regeneration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Bristol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Steel</dc:creator>
  <cp:revision>19</cp:revision>
  <dcterms:created xsi:type="dcterms:W3CDTF">2016-08-31T15:15:30Z</dcterms:created>
  <dcterms:modified xsi:type="dcterms:W3CDTF">2022-02-25T11:34:34Z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0x010100D207E1932AC7A942AABEC06ACA016E6D</vt:lpwstr>
  </property>
  <property fmtid="{D5CDD505-2E9C-101B-9397-08002B2CF9AE}" pid="3" name="_dlc_DocIdItemGuid">
    <vt:lpwstr>9398d69a-1eb8-43ea-9716-a826c021de40</vt:lpwstr>
  </property>
</Properties>
</file>